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 showGuides="1"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3495A-4CBE-455B-9C5D-DF9CDCAA1613}" type="datetimeFigureOut">
              <a:rPr lang="en-US" smtClean="0"/>
              <a:pPr/>
              <a:t>4/10/2018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A8283-C903-4D90-9D5F-788CA37E45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3495A-4CBE-455B-9C5D-DF9CDCAA1613}" type="datetimeFigureOut">
              <a:rPr lang="en-US" smtClean="0"/>
              <a:pPr/>
              <a:t>4/10/2018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A8283-C903-4D90-9D5F-788CA37E45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3495A-4CBE-455B-9C5D-DF9CDCAA1613}" type="datetimeFigureOut">
              <a:rPr lang="en-US" smtClean="0"/>
              <a:pPr/>
              <a:t>4/10/2018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A8283-C903-4D90-9D5F-788CA37E45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3495A-4CBE-455B-9C5D-DF9CDCAA1613}" type="datetimeFigureOut">
              <a:rPr lang="en-US" smtClean="0"/>
              <a:pPr/>
              <a:t>4/10/2018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A8283-C903-4D90-9D5F-788CA37E45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3495A-4CBE-455B-9C5D-DF9CDCAA1613}" type="datetimeFigureOut">
              <a:rPr lang="en-US" smtClean="0"/>
              <a:pPr/>
              <a:t>4/10/2018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A8283-C903-4D90-9D5F-788CA37E45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3495A-4CBE-455B-9C5D-DF9CDCAA1613}" type="datetimeFigureOut">
              <a:rPr lang="en-US" smtClean="0"/>
              <a:pPr/>
              <a:t>4/10/2018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A8283-C903-4D90-9D5F-788CA37E45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3495A-4CBE-455B-9C5D-DF9CDCAA1613}" type="datetimeFigureOut">
              <a:rPr lang="en-US" smtClean="0"/>
              <a:pPr/>
              <a:t>4/10/2018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A8283-C903-4D90-9D5F-788CA37E45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3495A-4CBE-455B-9C5D-DF9CDCAA1613}" type="datetimeFigureOut">
              <a:rPr lang="en-US" smtClean="0"/>
              <a:pPr/>
              <a:t>4/10/2018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A8283-C903-4D90-9D5F-788CA37E45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3495A-4CBE-455B-9C5D-DF9CDCAA1613}" type="datetimeFigureOut">
              <a:rPr lang="en-US" smtClean="0"/>
              <a:pPr/>
              <a:t>4/10/2018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A8283-C903-4D90-9D5F-788CA37E45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3495A-4CBE-455B-9C5D-DF9CDCAA1613}" type="datetimeFigureOut">
              <a:rPr lang="en-US" smtClean="0"/>
              <a:pPr/>
              <a:t>4/10/2018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A8283-C903-4D90-9D5F-788CA37E45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3495A-4CBE-455B-9C5D-DF9CDCAA1613}" type="datetimeFigureOut">
              <a:rPr lang="en-US" smtClean="0"/>
              <a:pPr/>
              <a:t>4/10/2018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A8283-C903-4D90-9D5F-788CA37E45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23495A-4CBE-455B-9C5D-DF9CDCAA1613}" type="datetimeFigureOut">
              <a:rPr lang="en-US" smtClean="0"/>
              <a:pPr/>
              <a:t>4/10/2018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5A8283-C903-4D90-9D5F-788CA37E459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 descr="내가 그리스도와 함께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내가 그리스도와 함께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4600" y="304800"/>
            <a:ext cx="4191000" cy="533400"/>
          </a:xfrm>
        </p:spPr>
        <p:txBody>
          <a:bodyPr>
            <a:normAutofit fontScale="90000"/>
          </a:bodyPr>
          <a:lstStyle/>
          <a:p>
            <a:r>
              <a:rPr lang="ko-KR" altLang="en-US" sz="3600" b="1" dirty="0" smtClean="0"/>
              <a:t>내가 그리스도와 함께</a:t>
            </a:r>
            <a:endParaRPr lang="en-US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1000" y="1143000"/>
            <a:ext cx="5829300" cy="5029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ko-KR" altLang="en-US" sz="2000" b="1" dirty="0" smtClean="0"/>
              <a:t>주의 자비 내 눈 여셨네 죄에 빠진 날 찾으셨네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이전의 낙 구하지 않네 예수 내 모든 것</a:t>
            </a:r>
            <a:endParaRPr lang="en-US" altLang="ko-KR" sz="2000" b="1" dirty="0" smtClean="0"/>
          </a:p>
          <a:p>
            <a:pPr marL="0" indent="0">
              <a:buNone/>
            </a:pPr>
            <a:endParaRPr lang="en-US" altLang="ko-KR" sz="2000" b="1" dirty="0" smtClean="0"/>
          </a:p>
          <a:p>
            <a:pPr marL="0" indent="0">
              <a:buNone/>
            </a:pPr>
            <a:r>
              <a:rPr lang="en-US" altLang="ko-KR" sz="2000" b="1" dirty="0" smtClean="0">
                <a:solidFill>
                  <a:srgbClr val="FF0000"/>
                </a:solidFill>
              </a:rPr>
              <a:t>Chorus</a:t>
            </a:r>
            <a:br>
              <a:rPr lang="en-US" altLang="ko-KR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내가 그리스도와 함께 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십자가에 못 박혔으니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나 사는 것 아니요 주께서 삶이라</a:t>
            </a:r>
            <a:endParaRPr lang="en-US" altLang="ko-KR" sz="20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altLang="ko-KR" sz="20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ko-KR" altLang="en-US" sz="2000" b="1" dirty="0" smtClean="0"/>
              <a:t>내 죄 치르신 주의 십자가 주의 영광 내게 보이셨네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십자가 지고 예수 따르리 예수 내 모든 것</a:t>
            </a:r>
            <a:endParaRPr lang="en-US" altLang="ko-KR" sz="2000" b="1" dirty="0" smtClean="0"/>
          </a:p>
          <a:p>
            <a:pPr marL="0" indent="0">
              <a:buNone/>
            </a:pPr>
            <a:endParaRPr lang="en-US" altLang="ko-KR" sz="2000" b="1" dirty="0" smtClean="0"/>
          </a:p>
          <a:p>
            <a:pPr marL="0" indent="0">
              <a:buNone/>
            </a:pPr>
            <a:r>
              <a:rPr lang="en-US" altLang="ko-KR" sz="2000" b="1" dirty="0" smtClean="0"/>
              <a:t>Bridge</a:t>
            </a:r>
            <a:br>
              <a:rPr lang="en-US" altLang="ko-KR" sz="2000" b="1" dirty="0" smtClean="0"/>
            </a:br>
            <a:r>
              <a:rPr lang="ko-KR" altLang="en-US" sz="2000" b="1" dirty="0" smtClean="0"/>
              <a:t>주 위해 살리 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이제 나 주를 뵜으니 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주 따르리 끝까지  </a:t>
            </a:r>
            <a:endParaRPr lang="ko-KR" altLang="en-US" sz="20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12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내가 그리스도와 함께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내가 그리스도와 함께</dc:title>
  <dc:creator>jungyeo park</dc:creator>
  <cp:lastModifiedBy>mary</cp:lastModifiedBy>
  <cp:revision>5</cp:revision>
  <dcterms:created xsi:type="dcterms:W3CDTF">2016-01-29T12:34:47Z</dcterms:created>
  <dcterms:modified xsi:type="dcterms:W3CDTF">2018-04-10T19:24:27Z</dcterms:modified>
</cp:coreProperties>
</file>