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4298-C430-458D-9668-5876150B2015}" type="datetimeFigureOut">
              <a:rPr lang="en-US" smtClean="0"/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5AC97-9CDF-4357-9ED9-AF176368E2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5067300" cy="79216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나 주를 멀리 떠났다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b="1" dirty="0" smtClean="0"/>
              <a:t>1</a:t>
            </a:r>
            <a:r>
              <a:rPr lang="en-US" altLang="ko-KR" sz="2400" b="1" dirty="0"/>
              <a:t>.</a:t>
            </a:r>
            <a:r>
              <a:rPr lang="ko-KR" altLang="en-US" sz="2400" b="1" dirty="0" smtClean="0"/>
              <a:t> 나주를 멀리 떠났다 이제옵니다 나죄의길에 시달려 주여 옵니다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그귀한세월 보내고 이제옵니다 나뉘우치는 눈물로 주여옵니다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2400" b="1" dirty="0" smtClean="0"/>
              <a:t>3. </a:t>
            </a:r>
            <a:r>
              <a:rPr lang="ko-KR" altLang="en-US" sz="2400" b="1" dirty="0" smtClean="0"/>
              <a:t>나죄에 매여 고달파 이제옵니다 주크신사랑 받고자 주여옵니다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4. </a:t>
            </a:r>
            <a:r>
              <a:rPr lang="ko-KR" altLang="en-US" sz="2400" b="1" dirty="0" smtClean="0"/>
              <a:t>이병든맘을 고치려 이제옵니다  큰힘과 소망바라고 주여 옵니다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5. </a:t>
            </a:r>
            <a:r>
              <a:rPr lang="ko-KR" altLang="en-US" sz="2400" b="1" dirty="0" smtClean="0"/>
              <a:t>나 바랄것이 무언가 우리주예수  날위해 돌아가심만 믿고옵니다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0" y="4876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나 이제 왔으니 내집을 찾아 주여나를 받으사 맞아주소서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를 멀리 떠났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를 멀리 떠났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를 멀리 떠났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를 멀리 떠났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 주를 멀리 떠났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주를 멀리 떠났다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주를 멀리 떠났다</dc:title>
  <dc:creator>jungyeo park</dc:creator>
  <cp:lastModifiedBy>jungyeo park</cp:lastModifiedBy>
  <cp:revision>6</cp:revision>
  <dcterms:created xsi:type="dcterms:W3CDTF">2016-01-30T13:40:42Z</dcterms:created>
  <dcterms:modified xsi:type="dcterms:W3CDTF">2016-01-30T14:33:52Z</dcterms:modified>
</cp:coreProperties>
</file>