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8" autoAdjust="0"/>
    <p:restoredTop sz="82079" autoAdjust="0"/>
  </p:normalViewPr>
  <p:slideViewPr>
    <p:cSldViewPr>
      <p:cViewPr varScale="1">
        <p:scale>
          <a:sx n="69" d="100"/>
          <a:sy n="69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54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30C2B-DE1D-4E5C-9883-6C84A8DC3920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56E22-C62A-4B58-8276-917DDCB6F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56E22-C62A-4B58-8276-917DDCB6FB7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347FB-0223-4108-AD13-C7BFA7F6505F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A3CC4-DD15-4DB0-9885-0BDB25E244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s are flowing Like a River.jpg"/>
          <p:cNvPicPr>
            <a:picLocks noChangeAspect="1"/>
          </p:cNvPicPr>
          <p:nvPr userDrawn="1"/>
        </p:nvPicPr>
        <p:blipFill>
          <a:blip r:embed="rId14">
            <a:lum bright="2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강물같이 흐르는 기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304800"/>
            <a:ext cx="4114800" cy="563562"/>
          </a:xfrm>
          <a:noFill/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강물같이 흐르는 기쁨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3964" y="1447800"/>
            <a:ext cx="8763000" cy="3429000"/>
          </a:xfrm>
          <a:noFill/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1800" b="1" dirty="0" smtClean="0"/>
              <a:t>1.  </a:t>
            </a:r>
            <a:r>
              <a:rPr lang="ko-KR" altLang="en-US" sz="1800" b="1" dirty="0" smtClean="0"/>
              <a:t>강물같이 흐르는 기쁨 성령 강림함이라   정결한 맘 영원하도록 주의 거처 되겠네 </a:t>
            </a: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2.  </a:t>
            </a:r>
            <a:r>
              <a:rPr lang="ko-KR" altLang="en-US" sz="1800" b="1" dirty="0" smtClean="0"/>
              <a:t>나의 생명 소생케됨은 성령 임하심이라 </a:t>
            </a:r>
            <a:r>
              <a:rPr lang="en-US" altLang="ko-KR" sz="1800" b="1" dirty="0" smtClean="0"/>
              <a:t>  </a:t>
            </a:r>
            <a:r>
              <a:rPr lang="ko-KR" altLang="en-US" sz="1800" b="1" dirty="0" smtClean="0"/>
              <a:t>모든 의심 슬픔 사라져 주의 평강넘치네 </a:t>
            </a: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3.  </a:t>
            </a:r>
            <a:r>
              <a:rPr lang="ko-KR" altLang="en-US" sz="1800" b="1" dirty="0" smtClean="0"/>
              <a:t>하늘에서 단비 내리고 햇빛 찬란함같이 </a:t>
            </a:r>
            <a:r>
              <a:rPr lang="en-US" altLang="ko-KR" sz="1800" b="1" dirty="0" smtClean="0"/>
              <a:t>  </a:t>
            </a:r>
            <a:r>
              <a:rPr lang="ko-KR" altLang="en-US" sz="1800" b="1" dirty="0" smtClean="0"/>
              <a:t>우리맘에 성령임하니 주님 보내심이라</a:t>
            </a: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r>
              <a:rPr lang="ko-KR" altLang="en-US" sz="1800" b="1" dirty="0" smtClean="0"/>
              <a:t> </a:t>
            </a:r>
            <a:r>
              <a:rPr lang="en-US" altLang="ko-KR" sz="1800" b="1" dirty="0" smtClean="0"/>
              <a:t>4. </a:t>
            </a:r>
            <a:r>
              <a:rPr lang="ko-KR" altLang="en-US" sz="1800" b="1" dirty="0" smtClean="0"/>
              <a:t>생명시내 넘쳐흘러서 마른 광야 적시니 </a:t>
            </a:r>
            <a:r>
              <a:rPr lang="en-US" altLang="ko-KR" sz="1800" b="1" dirty="0" smtClean="0"/>
              <a:t>  </a:t>
            </a:r>
            <a:r>
              <a:rPr lang="ko-KR" altLang="en-US" sz="1800" b="1" dirty="0" smtClean="0"/>
              <a:t>의의열매 무르익어서</a:t>
            </a:r>
            <a:r>
              <a:rPr lang="en-US" altLang="ko-KR" sz="1800" b="1" dirty="0" smtClean="0"/>
              <a:t> </a:t>
            </a:r>
            <a:r>
              <a:rPr lang="ko-KR" altLang="en-US" sz="1800" b="1" dirty="0" smtClean="0"/>
              <a:t>추수를 기다리네 </a:t>
            </a: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5.  </a:t>
            </a:r>
            <a:r>
              <a:rPr lang="ko-KR" altLang="en-US" sz="1800" b="1" dirty="0" smtClean="0"/>
              <a:t>놀라우신 주의 은혜로 그의 얼굴 뵙겠네</a:t>
            </a:r>
            <a:r>
              <a:rPr lang="en-US" altLang="ko-KR" sz="1800" b="1" dirty="0" smtClean="0"/>
              <a:t>   </a:t>
            </a:r>
            <a:r>
              <a:rPr lang="ko-KR" altLang="en-US" sz="1800" b="1" dirty="0" smtClean="0"/>
              <a:t>평화로운 안식처에서 영원토록 쉬겠네  </a:t>
            </a:r>
            <a:endParaRPr lang="en-US" altLang="ko-KR" sz="1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58674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None/>
            </a:pPr>
            <a:r>
              <a:rPr lang="ko-KR" altLang="en-US" sz="2000" b="1" dirty="0" smtClean="0">
                <a:solidFill>
                  <a:schemeClr val="bg1"/>
                </a:solidFill>
              </a:rPr>
              <a:t>＜후렴＞ 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ko-KR" altLang="en-US" b="1" dirty="0" smtClean="0">
                <a:solidFill>
                  <a:schemeClr val="bg1"/>
                </a:solidFill>
              </a:rPr>
              <a:t>  주님 주시는 참된 평화가 내 맘속에서 넘치네</a:t>
            </a:r>
            <a:r>
              <a:rPr lang="en-US" altLang="ko-KR" b="1" dirty="0" smtClean="0">
                <a:solidFill>
                  <a:schemeClr val="bg1"/>
                </a:solidFill>
              </a:rPr>
              <a:t>  </a:t>
            </a:r>
            <a:r>
              <a:rPr lang="ko-KR" altLang="en-US" b="1" dirty="0" smtClean="0">
                <a:solidFill>
                  <a:schemeClr val="bg1"/>
                </a:solidFill>
              </a:rPr>
              <a:t>주의 말씀에 거센 풍랑도 잠잠하게 되도다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82</Words>
  <Application>Microsoft Office PowerPoint</Application>
  <PresentationFormat>On-screen Show (4:3)</PresentationFormat>
  <Paragraphs>13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강물같이 흐르는 기쁨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강물같이 흐르는 기쁨</dc:title>
  <dc:creator>user</dc:creator>
  <cp:lastModifiedBy>user</cp:lastModifiedBy>
  <cp:revision>10</cp:revision>
  <dcterms:created xsi:type="dcterms:W3CDTF">2016-01-02T02:29:12Z</dcterms:created>
  <dcterms:modified xsi:type="dcterms:W3CDTF">2016-10-10T14:39:38Z</dcterms:modified>
</cp:coreProperties>
</file>