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D8388-34DD-4815-B6E0-DFB80F2258BB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41675-F66A-416A-AED8-2F7B3BDFDD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，至高的聖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04664"/>
            <a:ext cx="4536504" cy="72008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耶穌，至高的聖名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4032448" cy="1872208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耶穌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, </a:t>
            </a:r>
            <a:r>
              <a:rPr lang="zh-TW" altLang="en-US" sz="2800" b="1" dirty="0" smtClean="0">
                <a:solidFill>
                  <a:schemeClr val="tx1"/>
                </a:solidFill>
              </a:rPr>
              <a:t>至高的聖名</a:t>
            </a:r>
            <a:br>
              <a:rPr lang="zh-TW" altLang="en-US" sz="2800" b="1" dirty="0" smtClean="0">
                <a:solidFill>
                  <a:schemeClr val="tx1"/>
                </a:solidFill>
              </a:rPr>
            </a:br>
            <a:r>
              <a:rPr lang="zh-TW" altLang="en-US" sz="2800" b="1" dirty="0" smtClean="0">
                <a:solidFill>
                  <a:schemeClr val="tx1"/>
                </a:solidFill>
              </a:rPr>
              <a:t>美麗的救主 榮耀之君</a:t>
            </a:r>
            <a:br>
              <a:rPr lang="zh-TW" altLang="en-US" sz="2800" b="1" dirty="0" smtClean="0">
                <a:solidFill>
                  <a:schemeClr val="tx1"/>
                </a:solidFill>
              </a:rPr>
            </a:br>
            <a:r>
              <a:rPr lang="zh-TW" altLang="en-US" sz="2800" b="1" dirty="0" smtClean="0">
                <a:solidFill>
                  <a:schemeClr val="tx1"/>
                </a:solidFill>
              </a:rPr>
              <a:t>以馬內利 神與我同在</a:t>
            </a:r>
            <a:br>
              <a:rPr lang="zh-TW" altLang="en-US" sz="2800" b="1" dirty="0" smtClean="0">
                <a:solidFill>
                  <a:schemeClr val="tx1"/>
                </a:solidFill>
              </a:rPr>
            </a:br>
            <a:r>
              <a:rPr lang="zh-TW" altLang="en-US" sz="2800" b="1" dirty="0" smtClean="0">
                <a:solidFill>
                  <a:schemeClr val="tx1"/>
                </a:solidFill>
              </a:rPr>
              <a:t>賜福救贖主 永生之道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(x2)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耶穌，至高的聖名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耶穌，至高的聖名 安慰之歌</dc:title>
  <dc:creator>mary</dc:creator>
  <cp:lastModifiedBy>mary</cp:lastModifiedBy>
  <cp:revision>4</cp:revision>
  <dcterms:created xsi:type="dcterms:W3CDTF">2018-02-22T18:19:46Z</dcterms:created>
  <dcterms:modified xsi:type="dcterms:W3CDTF">2018-02-22T20:00:39Z</dcterms:modified>
</cp:coreProperties>
</file>