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168C-77C5-4E21-88DF-34D760E285CD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B25D3-FF65-454E-81AA-CEC791D0A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168C-77C5-4E21-88DF-34D760E285CD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B25D3-FF65-454E-81AA-CEC791D0A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168C-77C5-4E21-88DF-34D760E285CD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B25D3-FF65-454E-81AA-CEC791D0A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168C-77C5-4E21-88DF-34D760E285CD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B25D3-FF65-454E-81AA-CEC791D0A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168C-77C5-4E21-88DF-34D760E285CD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B25D3-FF65-454E-81AA-CEC791D0A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168C-77C5-4E21-88DF-34D760E285CD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B25D3-FF65-454E-81AA-CEC791D0A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168C-77C5-4E21-88DF-34D760E285CD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B25D3-FF65-454E-81AA-CEC791D0A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168C-77C5-4E21-88DF-34D760E285CD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B25D3-FF65-454E-81AA-CEC791D0A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168C-77C5-4E21-88DF-34D760E285CD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B25D3-FF65-454E-81AA-CEC791D0A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168C-77C5-4E21-88DF-34D760E285CD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B25D3-FF65-454E-81AA-CEC791D0A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168C-77C5-4E21-88DF-34D760E285CD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B25D3-FF65-454E-81AA-CEC791D0A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F168C-77C5-4E21-88DF-34D760E285CD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B25D3-FF65-454E-81AA-CEC791D0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've a Story to Tell to the Nations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've a Story to Tell to the Nati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304800"/>
            <a:ext cx="76200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We've a Story to Tell to the Nations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990600"/>
            <a:ext cx="4724400" cy="5181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 smtClean="0"/>
              <a:t>We've a story to tell to the nations, </a:t>
            </a:r>
            <a:r>
              <a:rPr lang="en-US" sz="1800" b="1" dirty="0" smtClean="0"/>
              <a:t>                           that </a:t>
            </a:r>
            <a:r>
              <a:rPr lang="en-US" sz="1800" b="1" dirty="0" smtClean="0"/>
              <a:t>shall turn their hearts to the </a:t>
            </a:r>
            <a:r>
              <a:rPr lang="en-US" sz="1800" b="1" dirty="0" smtClean="0"/>
              <a:t>right,                  a </a:t>
            </a:r>
            <a:r>
              <a:rPr lang="en-US" sz="1800" b="1" dirty="0" smtClean="0"/>
              <a:t>story of truth and mercy</a:t>
            </a:r>
            <a:r>
              <a:rPr lang="en-US" sz="1800" b="1" dirty="0" smtClean="0"/>
              <a:t>,                                        a </a:t>
            </a:r>
            <a:r>
              <a:rPr lang="en-US" sz="1800" b="1" dirty="0" smtClean="0"/>
              <a:t>story of peace and light</a:t>
            </a:r>
            <a:r>
              <a:rPr lang="en-US" sz="1800" b="1" dirty="0" smtClean="0"/>
              <a:t>,                                                  a </a:t>
            </a:r>
            <a:r>
              <a:rPr lang="en-US" sz="1800" b="1" dirty="0" smtClean="0"/>
              <a:t>story of peace and light.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For the darkness shall turn to dawning,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and </a:t>
            </a:r>
            <a:r>
              <a:rPr lang="en-US" sz="1800" b="1" dirty="0" smtClean="0">
                <a:solidFill>
                  <a:srgbClr val="FF0000"/>
                </a:solidFill>
              </a:rPr>
              <a:t>the dawning to noonday bright,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and Christ's great kingdom shall come to earth, </a:t>
            </a:r>
            <a:r>
              <a:rPr lang="en-US" sz="1800" b="1" dirty="0" smtClean="0">
                <a:solidFill>
                  <a:srgbClr val="FF0000"/>
                </a:solidFill>
              </a:rPr>
              <a:t>the </a:t>
            </a:r>
            <a:r>
              <a:rPr lang="en-US" sz="1800" b="1" dirty="0" smtClean="0">
                <a:solidFill>
                  <a:srgbClr val="FF0000"/>
                </a:solidFill>
              </a:rPr>
              <a:t>kingdom of love and light.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We've a message to give to the nations</a:t>
            </a:r>
            <a:r>
              <a:rPr lang="en-US" sz="1800" b="1" dirty="0" smtClean="0"/>
              <a:t>,                           that </a:t>
            </a:r>
            <a:r>
              <a:rPr lang="en-US" sz="1800" b="1" dirty="0" smtClean="0"/>
              <a:t>the Lord who  </a:t>
            </a:r>
            <a:r>
              <a:rPr lang="en-US" sz="1800" b="1" dirty="0" err="1" smtClean="0"/>
              <a:t>reigneth</a:t>
            </a:r>
            <a:r>
              <a:rPr lang="en-US" sz="1800" b="1" dirty="0" smtClean="0"/>
              <a:t> </a:t>
            </a:r>
            <a:r>
              <a:rPr lang="en-US" sz="1800" b="1" dirty="0" smtClean="0"/>
              <a:t>above                                has </a:t>
            </a:r>
            <a:r>
              <a:rPr lang="en-US" sz="1800" b="1" dirty="0" smtClean="0"/>
              <a:t>sent us His Son to save us, </a:t>
            </a:r>
            <a:r>
              <a:rPr lang="en-US" sz="1800" b="1" dirty="0" smtClean="0"/>
              <a:t>                             and </a:t>
            </a:r>
            <a:r>
              <a:rPr lang="en-US" sz="1800" b="1" dirty="0" smtClean="0"/>
              <a:t>show us that God is </a:t>
            </a:r>
            <a:r>
              <a:rPr lang="en-US" sz="1800" b="1" dirty="0" smtClean="0"/>
              <a:t>love,                                      and </a:t>
            </a:r>
            <a:r>
              <a:rPr lang="en-US" sz="1800" b="1" dirty="0" smtClean="0"/>
              <a:t>show us that God is love.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49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We've a Story to Tell to the Nations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We've a Story to Tell to the Nations </dc:title>
  <dc:creator>user</dc:creator>
  <cp:lastModifiedBy>mary</cp:lastModifiedBy>
  <cp:revision>9</cp:revision>
  <dcterms:created xsi:type="dcterms:W3CDTF">2016-01-04T01:38:06Z</dcterms:created>
  <dcterms:modified xsi:type="dcterms:W3CDTF">2018-11-21T20:46:30Z</dcterms:modified>
</cp:coreProperties>
</file>