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2" d="100"/>
          <a:sy n="62" d="100"/>
        </p:scale>
        <p:origin x="-1973" y="-17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2E9A-0C20-4B22-AFF8-DD5D5D8585F3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32E9A-0C20-4B22-AFF8-DD5D5D8585F3}" type="datetimeFigureOut">
              <a:rPr lang="en-US" smtClean="0"/>
              <a:pPr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EFF02-D3E8-4F59-BCD6-72F9A7EFCE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is so sweet to walk with Jesu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s so sweet to walk with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00200" y="0"/>
            <a:ext cx="6172200" cy="563562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Tis</a:t>
            </a:r>
            <a:r>
              <a:rPr lang="en-US" sz="3600" b="1" dirty="0" smtClean="0"/>
              <a:t> so sweet to walk with Jesus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1. </a:t>
            </a:r>
            <a:r>
              <a:rPr lang="en-US" sz="1600" b="1" dirty="0" err="1" smtClean="0"/>
              <a:t>’Tis</a:t>
            </a:r>
            <a:r>
              <a:rPr lang="en-US" sz="1600" b="1" dirty="0" smtClean="0"/>
              <a:t> so sweet to walk with Jesus,</a:t>
            </a:r>
            <a:br>
              <a:rPr lang="en-US" sz="1600" b="1" dirty="0" smtClean="0"/>
            </a:br>
            <a:r>
              <a:rPr lang="en-US" sz="1600" b="1" dirty="0" smtClean="0"/>
              <a:t>Step by step and day by day;</a:t>
            </a:r>
            <a:br>
              <a:rPr lang="en-US" sz="1600" b="1" dirty="0" smtClean="0"/>
            </a:br>
            <a:r>
              <a:rPr lang="en-US" sz="1600" b="1" dirty="0" smtClean="0"/>
              <a:t>Stepping in His very footprints,</a:t>
            </a:r>
            <a:br>
              <a:rPr lang="en-US" sz="1600" b="1" dirty="0" smtClean="0"/>
            </a:br>
            <a:r>
              <a:rPr lang="en-US" sz="1600" b="1" dirty="0" smtClean="0"/>
              <a:t>Walking with Him all the way.</a:t>
            </a:r>
            <a:br>
              <a:rPr lang="en-US" sz="1600" b="1" dirty="0" smtClean="0"/>
            </a:b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Step by step, step by step,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I would walk with Jesus,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All the day, all the way,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Keeping step with Jesus.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2. </a:t>
            </a:r>
            <a:r>
              <a:rPr lang="en-US" sz="1600" b="1" dirty="0" err="1" smtClean="0"/>
              <a:t>’Tis</a:t>
            </a:r>
            <a:r>
              <a:rPr lang="en-US" sz="1600" b="1" dirty="0" smtClean="0"/>
              <a:t> so safe to walk with Jesus,</a:t>
            </a:r>
            <a:br>
              <a:rPr lang="en-US" sz="1600" b="1" dirty="0" smtClean="0"/>
            </a:br>
            <a:r>
              <a:rPr lang="en-US" sz="1600" b="1" dirty="0" smtClean="0"/>
              <a:t>Leaning hard upon His arm,</a:t>
            </a:r>
            <a:br>
              <a:rPr lang="en-US" sz="1600" b="1" dirty="0" smtClean="0"/>
            </a:br>
            <a:r>
              <a:rPr lang="en-US" sz="1600" b="1" dirty="0" smtClean="0"/>
              <a:t>Following closely where He leads us,</a:t>
            </a:r>
            <a:br>
              <a:rPr lang="en-US" sz="1600" b="1" dirty="0" smtClean="0"/>
            </a:br>
            <a:r>
              <a:rPr lang="en-US" sz="1600" b="1" dirty="0" smtClean="0"/>
              <a:t>None can hurt and naught can harm. </a:t>
            </a:r>
            <a:br>
              <a:rPr lang="en-US" sz="1600" b="1" dirty="0" smtClean="0"/>
            </a:b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3. Step by step I’ll walk with Jesus,</a:t>
            </a:r>
            <a:br>
              <a:rPr lang="en-US" sz="1600" b="1" dirty="0" smtClean="0"/>
            </a:br>
            <a:r>
              <a:rPr lang="en-US" sz="1600" b="1" dirty="0" smtClean="0"/>
              <a:t>Just a moment at a time;</a:t>
            </a:r>
            <a:br>
              <a:rPr lang="en-US" sz="1600" b="1" dirty="0" smtClean="0"/>
            </a:br>
            <a:r>
              <a:rPr lang="en-US" sz="1600" b="1" dirty="0" smtClean="0"/>
              <a:t>Heights I have not wings to soar to</a:t>
            </a:r>
            <a:br>
              <a:rPr lang="en-US" sz="1600" b="1" dirty="0" smtClean="0"/>
            </a:br>
            <a:r>
              <a:rPr lang="en-US" sz="1600" b="1" dirty="0" smtClean="0"/>
              <a:t>Step by step my feet can climb. </a:t>
            </a:r>
            <a:br>
              <a:rPr lang="en-US" sz="1600" b="1" dirty="0" smtClean="0"/>
            </a:br>
            <a:endParaRPr lang="en-US" sz="1600" b="1" dirty="0" smtClean="0"/>
          </a:p>
          <a:p>
            <a:pPr marL="0" indent="0">
              <a:buNone/>
            </a:pPr>
            <a:r>
              <a:rPr lang="en-US" sz="1600" b="1" dirty="0" smtClean="0"/>
              <a:t>4. Jesus keep me closer—closer,</a:t>
            </a:r>
            <a:br>
              <a:rPr lang="en-US" sz="1600" b="1" dirty="0" smtClean="0"/>
            </a:br>
            <a:r>
              <a:rPr lang="en-US" sz="1600" b="1" dirty="0" smtClean="0"/>
              <a:t>Step by step and day by day;</a:t>
            </a:r>
            <a:br>
              <a:rPr lang="en-US" sz="1600" b="1" dirty="0" smtClean="0"/>
            </a:br>
            <a:r>
              <a:rPr lang="en-US" sz="1600" b="1" dirty="0" smtClean="0"/>
              <a:t>Stepping in Thy very footprints</a:t>
            </a:r>
            <a:br>
              <a:rPr lang="en-US" sz="1600" b="1" dirty="0" smtClean="0"/>
            </a:br>
            <a:r>
              <a:rPr lang="en-US" sz="1600" b="1" dirty="0" smtClean="0"/>
              <a:t>Walking with Thee all the way. 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17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Tis so sweet to walk with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TIS SO SWEET TO TRUST IN JESUS</dc:title>
  <dc:creator>user</dc:creator>
  <cp:lastModifiedBy>mary</cp:lastModifiedBy>
  <cp:revision>17</cp:revision>
  <dcterms:created xsi:type="dcterms:W3CDTF">2015-12-17T01:11:42Z</dcterms:created>
  <dcterms:modified xsi:type="dcterms:W3CDTF">2019-07-30T20:16:52Z</dcterms:modified>
</cp:coreProperties>
</file>