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BCD73-4825-4F95-ADF4-8D9AF483281F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B954-C985-4B59-A09D-987D4C87E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BCD73-4825-4F95-ADF4-8D9AF483281F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B954-C985-4B59-A09D-987D4C87E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BCD73-4825-4F95-ADF4-8D9AF483281F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B954-C985-4B59-A09D-987D4C87E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BCD73-4825-4F95-ADF4-8D9AF483281F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B954-C985-4B59-A09D-987D4C87E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BCD73-4825-4F95-ADF4-8D9AF483281F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B954-C985-4B59-A09D-987D4C87E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BCD73-4825-4F95-ADF4-8D9AF483281F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B954-C985-4B59-A09D-987D4C87E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BCD73-4825-4F95-ADF4-8D9AF483281F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B954-C985-4B59-A09D-987D4C87E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BCD73-4825-4F95-ADF4-8D9AF483281F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B954-C985-4B59-A09D-987D4C87E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BCD73-4825-4F95-ADF4-8D9AF483281F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B954-C985-4B59-A09D-987D4C87E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BCD73-4825-4F95-ADF4-8D9AF483281F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B954-C985-4B59-A09D-987D4C87E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BCD73-4825-4F95-ADF4-8D9AF483281F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B954-C985-4B59-A09D-987D4C87E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BCD73-4825-4F95-ADF4-8D9AF483281F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BB954-C985-4B59-A09D-987D4C87EF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ine is the glo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3886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is the glory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914400"/>
            <a:ext cx="5943600" cy="5334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 </a:t>
            </a:r>
            <a:r>
              <a:rPr lang="en-US" sz="1800" b="1" dirty="0" err="1" smtClean="0"/>
              <a:t>Thine</a:t>
            </a:r>
            <a:r>
              <a:rPr lang="en-US" sz="1800" b="1" dirty="0" smtClean="0"/>
              <a:t> is the glory, risen, conquering Son;</a:t>
            </a:r>
            <a:br>
              <a:rPr lang="en-US" sz="1800" b="1" dirty="0" smtClean="0"/>
            </a:br>
            <a:r>
              <a:rPr lang="en-US" sz="1800" b="1" dirty="0" smtClean="0"/>
              <a:t> endless is the victory thou over death hast won!</a:t>
            </a:r>
            <a:br>
              <a:rPr lang="en-US" sz="1800" b="1" dirty="0" smtClean="0"/>
            </a:br>
            <a:r>
              <a:rPr lang="en-US" sz="1800" b="1" dirty="0" smtClean="0"/>
              <a:t> Angels in bright raiment rolled the stone away,</a:t>
            </a:r>
            <a:br>
              <a:rPr lang="en-US" sz="1800" b="1" dirty="0" smtClean="0"/>
            </a:br>
            <a:r>
              <a:rPr lang="en-US" sz="1800" b="1" dirty="0" smtClean="0"/>
              <a:t> kept the folded grave-clothes where thy body lay.</a:t>
            </a:r>
          </a:p>
          <a:p>
            <a:pPr marL="0" indent="0">
              <a:buNone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Thine</a:t>
            </a:r>
            <a:r>
              <a:rPr lang="en-US" sz="1800" b="1" dirty="0" smtClean="0">
                <a:solidFill>
                  <a:srgbClr val="FF0000"/>
                </a:solidFill>
              </a:rPr>
              <a:t> is the glory, risen, conquering Son;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endless is the victory thou over death hast won!</a:t>
            </a:r>
            <a:endParaRPr lang="en-US" sz="1800" b="1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Lo, Jesus meets thee, risen from the tomb!</a:t>
            </a:r>
            <a:br>
              <a:rPr lang="en-US" sz="1800" b="1" dirty="0" smtClean="0"/>
            </a:br>
            <a:r>
              <a:rPr lang="en-US" sz="1800" b="1" dirty="0" smtClean="0"/>
              <a:t>Lovingly </a:t>
            </a:r>
            <a:r>
              <a:rPr lang="en-US" sz="1800" b="1" dirty="0" smtClean="0"/>
              <a:t>he greets thee, scatters fear and gloom;</a:t>
            </a:r>
            <a:br>
              <a:rPr lang="en-US" sz="1800" b="1" dirty="0" smtClean="0"/>
            </a:br>
            <a:r>
              <a:rPr lang="en-US" sz="1800" b="1" dirty="0" smtClean="0"/>
              <a:t>let </a:t>
            </a:r>
            <a:r>
              <a:rPr lang="en-US" sz="1800" b="1" dirty="0" smtClean="0"/>
              <a:t>his church with gladness, hymns of triumph sing,</a:t>
            </a:r>
            <a:br>
              <a:rPr lang="en-US" sz="1800" b="1" dirty="0" smtClean="0"/>
            </a:br>
            <a:r>
              <a:rPr lang="en-US" sz="1800" b="1" dirty="0" smtClean="0"/>
              <a:t>for </a:t>
            </a:r>
            <a:r>
              <a:rPr lang="en-US" sz="1800" b="1" dirty="0" smtClean="0"/>
              <a:t>the Lord now </a:t>
            </a:r>
            <a:r>
              <a:rPr lang="en-US" sz="1800" b="1" dirty="0" err="1" smtClean="0"/>
              <a:t>liveth</a:t>
            </a:r>
            <a:r>
              <a:rPr lang="en-US" sz="1800" b="1" dirty="0" smtClean="0"/>
              <a:t>; death hath lost its sting! </a:t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No more we doubt thee, glorious Prince of life;</a:t>
            </a:r>
            <a:br>
              <a:rPr lang="en-US" sz="1800" b="1" dirty="0" smtClean="0"/>
            </a:br>
            <a:r>
              <a:rPr lang="en-US" sz="1800" b="1" dirty="0" smtClean="0"/>
              <a:t>life </a:t>
            </a:r>
            <a:r>
              <a:rPr lang="en-US" sz="1800" b="1" dirty="0" smtClean="0"/>
              <a:t>is naught without thee; aid us in our strife;</a:t>
            </a:r>
            <a:br>
              <a:rPr lang="en-US" sz="1800" b="1" dirty="0" smtClean="0"/>
            </a:br>
            <a:r>
              <a:rPr lang="en-US" sz="1800" b="1" dirty="0" smtClean="0"/>
              <a:t>make </a:t>
            </a:r>
            <a:r>
              <a:rPr lang="en-US" sz="1800" b="1" dirty="0" smtClean="0"/>
              <a:t>us more than conquerors, through thy deathless love;</a:t>
            </a:r>
            <a:br>
              <a:rPr lang="en-US" sz="1800" b="1" dirty="0" smtClean="0"/>
            </a:br>
            <a:r>
              <a:rPr lang="en-US" sz="1800" b="1" dirty="0" smtClean="0"/>
              <a:t>bring </a:t>
            </a:r>
            <a:r>
              <a:rPr lang="en-US" sz="1800" b="1" dirty="0" smtClean="0"/>
              <a:t>us safe through Jordan to thy home above.  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15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Thine is the glory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Thine is the glory</dc:title>
  <dc:creator>user</dc:creator>
  <cp:lastModifiedBy>mary</cp:lastModifiedBy>
  <cp:revision>13</cp:revision>
  <dcterms:created xsi:type="dcterms:W3CDTF">2015-12-15T02:40:55Z</dcterms:created>
  <dcterms:modified xsi:type="dcterms:W3CDTF">2018-06-07T18:19:53Z</dcterms:modified>
</cp:coreProperties>
</file>