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BA8E-92C7-4612-86F7-FBE4FAD32924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462A6-F12D-41D9-AFB5-F130D613FD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시온아 이 소식 전파하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Zion ha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91000" y="0"/>
            <a:ext cx="2819400" cy="457200"/>
          </a:xfrm>
          <a:solidFill>
            <a:schemeClr val="bg1">
              <a:alpha val="1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Zion haste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52800" y="609600"/>
            <a:ext cx="4953000" cy="5334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Zion, haste, your mission high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fulfilling,                        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to all the world that God is light;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he who made all nations is not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willing                         one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 should perish, lost in shades of night.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                                                                   Publish </a:t>
            </a:r>
            <a:r>
              <a:rPr lang="en-US" sz="1800" b="1" dirty="0" smtClean="0">
                <a:solidFill>
                  <a:srgbClr val="FF0000"/>
                </a:solidFill>
              </a:rPr>
              <a:t>glad tidings, tidings of peace;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tidings of Jesus, redemption, and release.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Behold how many thousands still are lying,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bound in the darksome prison-house of sin,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none to tell them of the Savior's dying,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 of the life he died for them to win.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Proclaim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ev'ry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people, tongue, and nation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God, in whom they live and move, is love: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tell how he stooped to save his lost creation,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died on earth that we might live above.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 of your own to bear the message glorious;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 of your wealth to speed them on their way;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out your soul for them 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pray'r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victorious;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all your spending Jesus will repay.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Zion haste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Zion haste</dc:title>
  <dc:creator>user</dc:creator>
  <cp:lastModifiedBy>mary</cp:lastModifiedBy>
  <cp:revision>16</cp:revision>
  <dcterms:created xsi:type="dcterms:W3CDTF">2016-01-08T07:21:28Z</dcterms:created>
  <dcterms:modified xsi:type="dcterms:W3CDTF">2020-03-07T21:37:23Z</dcterms:modified>
</cp:coreProperties>
</file>