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B929-1821-424C-B945-E39E863B0342}" type="datetimeFigureOut">
              <a:rPr lang="en-US" smtClean="0"/>
              <a:pPr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DB015-88F8-40F3-A66C-13100530B7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B929-1821-424C-B945-E39E863B0342}" type="datetimeFigureOut">
              <a:rPr lang="en-US" smtClean="0"/>
              <a:pPr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DB015-88F8-40F3-A66C-13100530B7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B929-1821-424C-B945-E39E863B0342}" type="datetimeFigureOut">
              <a:rPr lang="en-US" smtClean="0"/>
              <a:pPr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DB015-88F8-40F3-A66C-13100530B7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B929-1821-424C-B945-E39E863B0342}" type="datetimeFigureOut">
              <a:rPr lang="en-US" smtClean="0"/>
              <a:pPr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DB015-88F8-40F3-A66C-13100530B7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B929-1821-424C-B945-E39E863B0342}" type="datetimeFigureOut">
              <a:rPr lang="en-US" smtClean="0"/>
              <a:pPr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DB015-88F8-40F3-A66C-13100530B7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B929-1821-424C-B945-E39E863B0342}" type="datetimeFigureOut">
              <a:rPr lang="en-US" smtClean="0"/>
              <a:pPr/>
              <a:t>6/12/2018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DB015-88F8-40F3-A66C-13100530B7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B929-1821-424C-B945-E39E863B0342}" type="datetimeFigureOut">
              <a:rPr lang="en-US" smtClean="0"/>
              <a:pPr/>
              <a:t>6/12/2018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DB015-88F8-40F3-A66C-13100530B7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B929-1821-424C-B945-E39E863B0342}" type="datetimeFigureOut">
              <a:rPr lang="en-US" smtClean="0"/>
              <a:pPr/>
              <a:t>6/12/2018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DB015-88F8-40F3-A66C-13100530B7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B929-1821-424C-B945-E39E863B0342}" type="datetimeFigureOut">
              <a:rPr lang="en-US" smtClean="0"/>
              <a:pPr/>
              <a:t>6/12/2018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DB015-88F8-40F3-A66C-13100530B7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B929-1821-424C-B945-E39E863B0342}" type="datetimeFigureOut">
              <a:rPr lang="en-US" smtClean="0"/>
              <a:pPr/>
              <a:t>6/12/2018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DB015-88F8-40F3-A66C-13100530B7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B929-1821-424C-B945-E39E863B0342}" type="datetimeFigureOut">
              <a:rPr lang="en-US" smtClean="0"/>
              <a:pPr/>
              <a:t>6/12/2018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DB015-88F8-40F3-A66C-13100530B7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7B929-1821-424C-B945-E39E863B0342}" type="datetimeFigureOut">
              <a:rPr lang="en-US" smtClean="0"/>
              <a:pPr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DB015-88F8-40F3-A66C-13100530B7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Sacred Head, Now Wounded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Sacred Head, Now Wound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00200" y="152400"/>
            <a:ext cx="6096000" cy="4572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Sacred Head, Now Wounded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914400"/>
            <a:ext cx="7772400" cy="5257800"/>
          </a:xfrm>
        </p:spPr>
        <p:txBody>
          <a:bodyPr>
            <a:noAutofit/>
          </a:bodyPr>
          <a:lstStyle/>
          <a:p>
            <a:pPr marL="457200" indent="-457200">
              <a:buNone/>
            </a:pPr>
            <a:r>
              <a:rPr lang="en-US" sz="2000" b="1" dirty="0" smtClean="0"/>
              <a:t>1. O sacred Head, now wounded, with grief and shame weighed down,</a:t>
            </a:r>
          </a:p>
          <a:p>
            <a:pPr marL="457200" indent="-457200">
              <a:buNone/>
            </a:pPr>
            <a:r>
              <a:rPr lang="en-US" sz="2000" b="1" dirty="0" smtClean="0"/>
              <a:t>    Now scornfully surrounded with thorns, </a:t>
            </a:r>
            <a:r>
              <a:rPr lang="en-US" sz="2000" b="1" dirty="0" err="1" smtClean="0"/>
              <a:t>Thine</a:t>
            </a:r>
            <a:r>
              <a:rPr lang="en-US" sz="2000" b="1" dirty="0" smtClean="0"/>
              <a:t> only crown;</a:t>
            </a:r>
          </a:p>
          <a:p>
            <a:pPr marL="457200" indent="-457200">
              <a:buNone/>
            </a:pPr>
            <a:r>
              <a:rPr lang="en-US" sz="2000" b="1" dirty="0" smtClean="0"/>
              <a:t>    how pale thou art with anguish, with sore abuse and scorn!</a:t>
            </a:r>
          </a:p>
          <a:p>
            <a:pPr marL="457200" indent="-457200">
              <a:buNone/>
            </a:pPr>
            <a:r>
              <a:rPr lang="en-US" sz="2000" b="1" dirty="0" smtClean="0"/>
              <a:t>    How doth Thy visage languish which was bright as morn!</a:t>
            </a:r>
          </a:p>
          <a:p>
            <a:pPr>
              <a:buNone/>
            </a:pPr>
            <a:endParaRPr lang="en-US" sz="2000" b="1" dirty="0" smtClean="0"/>
          </a:p>
          <a:p>
            <a:pPr marL="457200" indent="-457200">
              <a:buNone/>
            </a:pPr>
            <a:r>
              <a:rPr lang="en-US" sz="2000" b="1" dirty="0" smtClean="0"/>
              <a:t>2. What Thou, my Lord, hast suffered, was all for sinners’ gain;</a:t>
            </a:r>
          </a:p>
          <a:p>
            <a:pPr marL="457200" indent="-457200">
              <a:buNone/>
            </a:pPr>
            <a:r>
              <a:rPr lang="en-US" sz="2000" b="1" dirty="0" smtClean="0"/>
              <a:t>    Mine, mine was the transgression, but </a:t>
            </a:r>
            <a:r>
              <a:rPr lang="en-US" sz="2000" b="1" dirty="0" err="1" smtClean="0"/>
              <a:t>Thine</a:t>
            </a:r>
            <a:r>
              <a:rPr lang="en-US" sz="2000" b="1" dirty="0" smtClean="0"/>
              <a:t> the deadly pain.</a:t>
            </a:r>
          </a:p>
          <a:p>
            <a:pPr marL="457200" indent="-457200">
              <a:buNone/>
            </a:pPr>
            <a:r>
              <a:rPr lang="en-US" sz="2000" b="1" dirty="0" smtClean="0"/>
              <a:t>    Lo, here I fall, my Savior! </a:t>
            </a:r>
            <a:r>
              <a:rPr lang="en-US" sz="2000" b="1" dirty="0" err="1" smtClean="0"/>
              <a:t>’Tis</a:t>
            </a:r>
            <a:r>
              <a:rPr lang="en-US" sz="2000" b="1" dirty="0" smtClean="0"/>
              <a:t> I deserve Thy place;</a:t>
            </a:r>
          </a:p>
          <a:p>
            <a:pPr marL="457200" indent="-457200">
              <a:buNone/>
            </a:pPr>
            <a:r>
              <a:rPr lang="en-US" sz="2000" b="1" dirty="0" smtClean="0"/>
              <a:t>    Look on me with Thy favor, vouchsafe to me Thy grace.</a:t>
            </a:r>
          </a:p>
          <a:p>
            <a:pPr>
              <a:buNone/>
            </a:pPr>
            <a:endParaRPr lang="en-US" sz="2000" b="1" dirty="0" smtClean="0"/>
          </a:p>
          <a:p>
            <a:pPr marL="457200" indent="-457200">
              <a:buNone/>
            </a:pPr>
            <a:r>
              <a:rPr lang="en-US" sz="2000" b="1" dirty="0" smtClean="0"/>
              <a:t>3. What language shall I borrow to thank Thee, dearest friend,</a:t>
            </a:r>
          </a:p>
          <a:p>
            <a:pPr marL="457200" indent="-457200">
              <a:buNone/>
            </a:pPr>
            <a:r>
              <a:rPr lang="en-US" sz="2000" b="1" dirty="0" smtClean="0"/>
              <a:t>    For this Thy dying sorrow, Thy pity without end?</a:t>
            </a:r>
          </a:p>
          <a:p>
            <a:pPr marL="457200" indent="-457200">
              <a:buNone/>
            </a:pPr>
            <a:r>
              <a:rPr lang="en-US" sz="2000" b="1" dirty="0" smtClean="0"/>
              <a:t>    O make me </a:t>
            </a:r>
            <a:r>
              <a:rPr lang="en-US" sz="2000" b="1" dirty="0" err="1" smtClean="0"/>
              <a:t>Thine</a:t>
            </a:r>
            <a:r>
              <a:rPr lang="en-US" sz="2000" b="1" dirty="0" smtClean="0"/>
              <a:t> forever, and should I fainting be,</a:t>
            </a:r>
          </a:p>
          <a:p>
            <a:pPr marL="457200" indent="-457200">
              <a:buNone/>
            </a:pPr>
            <a:r>
              <a:rPr lang="en-US" sz="2000" b="1" dirty="0" smtClean="0"/>
              <a:t>    Lord, let me never, never outlive my love to Thee.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174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Sacred Head, Now Wounded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Sacred Head, Now Wounded</dc:title>
  <dc:creator>user</dc:creator>
  <cp:lastModifiedBy>mary</cp:lastModifiedBy>
  <cp:revision>13</cp:revision>
  <dcterms:created xsi:type="dcterms:W3CDTF">2016-01-01T15:26:06Z</dcterms:created>
  <dcterms:modified xsi:type="dcterms:W3CDTF">2018-06-12T13:03:45Z</dcterms:modified>
</cp:coreProperties>
</file>