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37E24-DF53-43A7-AD9C-DA7B7EF21DC0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B6429-A841-4426-A1B2-1518D7B7B1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228600"/>
            <a:ext cx="5181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Lord, I'm Coming Home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3429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/>
              <a:t>1.  I've wandered far away from God, Now I'm coming home; </a:t>
            </a:r>
            <a:br>
              <a:rPr lang="en-US" b="1" dirty="0" smtClean="0"/>
            </a:br>
            <a:r>
              <a:rPr lang="en-US" b="1" dirty="0" smtClean="0"/>
              <a:t> The paths of sin too long I've trod, Lord, I'm coming home.</a:t>
            </a:r>
            <a:br>
              <a:rPr lang="en-US" b="1" dirty="0" smtClean="0"/>
            </a:br>
            <a:endParaRPr lang="en-US" b="1" dirty="0" smtClean="0"/>
          </a:p>
          <a:p>
            <a:pPr>
              <a:buNone/>
            </a:pPr>
            <a:r>
              <a:rPr lang="en-US" b="1" dirty="0" smtClean="0"/>
              <a:t>2 . I've wasted many precious years, Now I'm coming home; </a:t>
            </a:r>
            <a:br>
              <a:rPr lang="en-US" b="1" dirty="0" smtClean="0"/>
            </a:br>
            <a:r>
              <a:rPr lang="en-US" b="1" dirty="0" smtClean="0"/>
              <a:t> I now repent with bitter tears, </a:t>
            </a:r>
            <a:r>
              <a:rPr lang="en-US" b="1" dirty="0" smtClean="0"/>
              <a:t>Lord, I'm coming home.</a:t>
            </a:r>
            <a:br>
              <a:rPr lang="en-US" b="1" dirty="0" smtClean="0"/>
            </a:br>
            <a:endParaRPr lang="en-US" b="1" dirty="0" smtClean="0"/>
          </a:p>
          <a:p>
            <a:pPr>
              <a:buNone/>
            </a:pPr>
            <a:r>
              <a:rPr lang="en-US" b="1" dirty="0" smtClean="0"/>
              <a:t>3.  I've tired of sin and straying, Lord,  Now I'm coming home; </a:t>
            </a:r>
            <a:br>
              <a:rPr lang="en-US" b="1" dirty="0" smtClean="0"/>
            </a:br>
            <a:r>
              <a:rPr lang="en-US" b="1" dirty="0" smtClean="0"/>
              <a:t> I'll trust Thy love, believe Thy word, Lord, I'm coming home.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648200"/>
            <a:ext cx="8229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Refrain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700" b="1" dirty="0" smtClean="0">
                <a:solidFill>
                  <a:srgbClr val="FF0000"/>
                </a:solidFill>
              </a:rPr>
              <a:t>  Coming home, coming home, Nevermore to roam,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    </a:t>
            </a:r>
            <a:r>
              <a:rPr lang="en-US" sz="2600" b="1" dirty="0" smtClean="0">
                <a:solidFill>
                  <a:srgbClr val="FF0000"/>
                </a:solidFill>
              </a:rPr>
              <a:t>Open wide </a:t>
            </a:r>
            <a:r>
              <a:rPr lang="en-US" sz="2600" b="1" dirty="0" err="1" smtClean="0">
                <a:solidFill>
                  <a:srgbClr val="FF0000"/>
                </a:solidFill>
              </a:rPr>
              <a:t>Thine</a:t>
            </a:r>
            <a:r>
              <a:rPr lang="en-US" sz="2600" b="1" dirty="0" smtClean="0">
                <a:solidFill>
                  <a:srgbClr val="FF0000"/>
                </a:solidFill>
              </a:rPr>
              <a:t> arms of love, Lord, I'm coming home.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rd, I'm Coming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rd, I'm Coming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rd, I'm Coming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Lord, I'm Coming Home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Lord, I'm Coming Home</dc:title>
  <dc:creator>jungyeo park</dc:creator>
  <cp:lastModifiedBy>jungyeo park</cp:lastModifiedBy>
  <cp:revision>8</cp:revision>
  <dcterms:created xsi:type="dcterms:W3CDTF">2016-01-30T13:41:55Z</dcterms:created>
  <dcterms:modified xsi:type="dcterms:W3CDTF">2016-01-30T14:32:56Z</dcterms:modified>
</cp:coreProperties>
</file>