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3C974-DDDA-4EDB-8499-79D3A221CCEA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FA26F-A95A-4AD1-8C44-573E0A465F2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예수가 함께 계시니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4038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Living for Jesus, Oh What Peace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372600" cy="2133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1.  Living for Jesus, oh, what peace!  Rivers of pleasure never cease;</a:t>
            </a:r>
          </a:p>
          <a:p>
            <a:pPr>
              <a:buNone/>
            </a:pPr>
            <a:r>
              <a:rPr lang="en-US" sz="2400" b="1" dirty="0" smtClean="0"/>
              <a:t>      Trials may come, yet I’ll not fear,  Living for Jesus, He is near.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2.  Living for Jesus, oh, what rest!  Pleasing my Savior, I am blest;</a:t>
            </a:r>
          </a:p>
          <a:p>
            <a:pPr>
              <a:buNone/>
            </a:pPr>
            <a:r>
              <a:rPr lang="en-US" sz="2400" b="1" dirty="0" smtClean="0"/>
              <a:t>     Only to live for Him alone, </a:t>
            </a:r>
            <a:r>
              <a:rPr lang="en-US" sz="2400" b="1" dirty="0" smtClean="0"/>
              <a:t>Hear from His lips, “My child, well done!”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124200" y="3124200"/>
            <a:ext cx="5867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Refrain </a:t>
            </a: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      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en-US" sz="2400" b="1" dirty="0">
                <a:solidFill>
                  <a:srgbClr val="FF0000"/>
                </a:solidFill>
              </a:rPr>
              <a:t>Help me to serve </a:t>
            </a:r>
            <a:r>
              <a:rPr lang="en-US" sz="2400" b="1" dirty="0" smtClean="0">
                <a:solidFill>
                  <a:srgbClr val="FF0000"/>
                </a:solidFill>
              </a:rPr>
              <a:t>Thee </a:t>
            </a:r>
            <a:r>
              <a:rPr lang="en-US" sz="2400" b="1" dirty="0" smtClean="0">
                <a:solidFill>
                  <a:srgbClr val="FF0000"/>
                </a:solidFill>
              </a:rPr>
              <a:t>o’er and o’er;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  Help </a:t>
            </a:r>
            <a:r>
              <a:rPr lang="en-US" sz="2400" b="1" dirty="0">
                <a:solidFill>
                  <a:srgbClr val="FF0000"/>
                </a:solidFill>
              </a:rPr>
              <a:t>me to praise Thee </a:t>
            </a:r>
            <a:r>
              <a:rPr lang="en-US" sz="2400" b="1" dirty="0" smtClean="0">
                <a:solidFill>
                  <a:srgbClr val="FF0000"/>
                </a:solidFill>
              </a:rPr>
              <a:t>more and more,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Live </a:t>
            </a:r>
            <a:r>
              <a:rPr lang="en-US" sz="2400" b="1" dirty="0">
                <a:solidFill>
                  <a:srgbClr val="FF0000"/>
                </a:solidFill>
              </a:rPr>
              <a:t>in Thy presence day by day,  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  Never </a:t>
            </a:r>
            <a:r>
              <a:rPr lang="en-US" sz="2400" b="1" dirty="0">
                <a:solidFill>
                  <a:srgbClr val="FF0000"/>
                </a:solidFill>
              </a:rPr>
              <a:t>to turn from Thee away.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ving for Jesus, Oh What Pe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ving for Jesus, Oh What Pe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ving for Jesus, Oh What Pe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ving for Jesus, Oh What Pe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Living for Jesus, Oh What Peace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for Jesus, Oh What Peace</dc:title>
  <dc:creator>user</dc:creator>
  <cp:lastModifiedBy>user</cp:lastModifiedBy>
  <cp:revision>8</cp:revision>
  <dcterms:created xsi:type="dcterms:W3CDTF">2016-01-02T14:56:33Z</dcterms:created>
  <dcterms:modified xsi:type="dcterms:W3CDTF">2016-01-02T15:41:09Z</dcterms:modified>
</cp:coreProperties>
</file>