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9CA1E-35A5-4784-AC3A-E1672154773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s are flowing Like a River.jpg"/>
          <p:cNvPicPr>
            <a:picLocks noChangeAspect="1"/>
          </p:cNvPicPr>
          <p:nvPr userDrawn="1"/>
        </p:nvPicPr>
        <p:blipFill>
          <a:blip r:embed="rId14">
            <a:lum bright="2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oys are flowing Like a Ri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1722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Joys are flowing Like a River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4191000"/>
          </a:xfrm>
          <a:noFill/>
        </p:spPr>
        <p:txBody>
          <a:bodyPr>
            <a:normAutofit fontScale="62500" lnSpcReduction="20000"/>
          </a:bodyPr>
          <a:lstStyle/>
          <a:p>
            <a:pPr marL="165100" indent="-165100">
              <a:buNone/>
            </a:pPr>
            <a:r>
              <a:rPr lang="en-US" b="1" dirty="0" smtClean="0"/>
              <a:t>1.Joys are flowing like a river,  Since the Comforter has come;</a:t>
            </a:r>
            <a:br>
              <a:rPr lang="en-US" b="1" dirty="0" smtClean="0"/>
            </a:br>
            <a:r>
              <a:rPr lang="en-US" b="1" dirty="0" smtClean="0"/>
              <a:t>  He abides with us forever, Makes the trusting heart His home. </a:t>
            </a:r>
          </a:p>
          <a:p>
            <a:pPr marL="514350" indent="-514350">
              <a:buAutoNum type="arabicPeriod"/>
            </a:pPr>
            <a:endParaRPr lang="en-US" b="1" dirty="0" smtClean="0"/>
          </a:p>
          <a:p>
            <a:pPr marL="165100" indent="-165100">
              <a:buAutoNum type="arabicPeriod" startAt="2"/>
            </a:pPr>
            <a:r>
              <a:rPr lang="en-US" b="1" dirty="0" smtClean="0"/>
              <a:t> Bringing life and health and gladness   All around, this heavenly Guest</a:t>
            </a:r>
            <a:br>
              <a:rPr lang="en-US" b="1" dirty="0" smtClean="0"/>
            </a:br>
            <a:r>
              <a:rPr lang="en-US" b="1" dirty="0" smtClean="0"/>
              <a:t>  Banished unbelief and sadness, Changed our weariness to rest.</a:t>
            </a:r>
          </a:p>
          <a:p>
            <a:pPr marL="165100" indent="-165100">
              <a:buAutoNum type="arabicPeriod" startAt="2"/>
            </a:pPr>
            <a:endParaRPr lang="en-US" b="1" dirty="0" smtClean="0"/>
          </a:p>
          <a:p>
            <a:pPr marL="514350" indent="-514350">
              <a:buNone/>
              <a:tabLst>
                <a:tab pos="120650" algn="l"/>
                <a:tab pos="165100" algn="l"/>
              </a:tabLst>
            </a:pPr>
            <a:r>
              <a:rPr lang="en-US" b="1" dirty="0" smtClean="0"/>
              <a:t>3. Like the rain that falls from heaven, Like the sunlight from the sky,</a:t>
            </a:r>
          </a:p>
          <a:p>
            <a:pPr marL="514350" indent="-514350">
              <a:buNone/>
              <a:tabLst>
                <a:tab pos="120650" algn="l"/>
                <a:tab pos="165100" algn="l"/>
              </a:tabLst>
            </a:pPr>
            <a:r>
              <a:rPr lang="en-US" b="1" dirty="0"/>
              <a:t> </a:t>
            </a:r>
            <a:r>
              <a:rPr lang="en-US" b="1" dirty="0" smtClean="0"/>
              <a:t>   So the Holy Ghost is given, Coming to us from on high</a:t>
            </a:r>
          </a:p>
          <a:p>
            <a:pPr marL="514350" indent="-514350">
              <a:buAutoNum type="arabicPeriod" startAt="3"/>
              <a:tabLst>
                <a:tab pos="120650" algn="l"/>
                <a:tab pos="165100" algn="l"/>
              </a:tabLst>
            </a:pPr>
            <a:endParaRPr lang="en-US" b="1" dirty="0" smtClean="0"/>
          </a:p>
          <a:p>
            <a:pPr marL="225425" indent="-225425">
              <a:buNone/>
            </a:pPr>
            <a:r>
              <a:rPr lang="en-US" b="1" dirty="0" smtClean="0"/>
              <a:t>4. See a fruitful field is growing Blessed fruits of righteousness,</a:t>
            </a:r>
            <a:br>
              <a:rPr lang="en-US" b="1" dirty="0" smtClean="0"/>
            </a:br>
            <a:r>
              <a:rPr lang="en-US" b="1" dirty="0" smtClean="0"/>
              <a:t>  And the streams of life are flowing In the lonely wilderness.</a:t>
            </a:r>
          </a:p>
          <a:p>
            <a:pPr marL="225425" indent="-225425">
              <a:buNone/>
            </a:pPr>
            <a:endParaRPr lang="en-US" b="1" dirty="0" smtClean="0"/>
          </a:p>
          <a:p>
            <a:pPr marL="225425" indent="-225425">
              <a:buNone/>
              <a:tabLst>
                <a:tab pos="225425" algn="l"/>
              </a:tabLst>
            </a:pPr>
            <a:r>
              <a:rPr lang="en-US" b="1" dirty="0" smtClean="0"/>
              <a:t>5. What a wonderful salvation Where we always see His face!</a:t>
            </a:r>
            <a:br>
              <a:rPr lang="en-US" b="1" dirty="0" smtClean="0"/>
            </a:br>
            <a:r>
              <a:rPr lang="en-US" b="1" dirty="0" smtClean="0"/>
              <a:t>  What a perfect habitation! What a quiet resting place!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5638800"/>
            <a:ext cx="807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Refrain 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     Blessed quietness,  holy quietness What assurance in my soul! 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     On the stormy sea He speaks peace to me. How the billows cease to roll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Joys are flowing Like a River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Joys are flowing Like a River</dc:title>
  <dc:creator>user</dc:creator>
  <cp:lastModifiedBy>user</cp:lastModifiedBy>
  <cp:revision>10</cp:revision>
  <dcterms:created xsi:type="dcterms:W3CDTF">2016-01-02T02:30:13Z</dcterms:created>
  <dcterms:modified xsi:type="dcterms:W3CDTF">2016-10-10T14:56:24Z</dcterms:modified>
</cp:coreProperties>
</file>