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71A26-2B3E-491A-94E2-AC2BC17616E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D2097-EF3A-4213-A16B-AFA66AA87D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Loves Me, This I Know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0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Loves Me, This I Know 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838200"/>
            <a:ext cx="3962400" cy="5486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 smtClean="0"/>
              <a:t>Jesus loves me! This I know,</a:t>
            </a:r>
            <a:br>
              <a:rPr lang="en-US" sz="2400" b="1" dirty="0" smtClean="0"/>
            </a:br>
            <a:r>
              <a:rPr lang="en-US" sz="2400" b="1" dirty="0" smtClean="0"/>
              <a:t>For the Bible tells me so;</a:t>
            </a:r>
            <a:br>
              <a:rPr lang="en-US" sz="2400" b="1" dirty="0" smtClean="0"/>
            </a:br>
            <a:r>
              <a:rPr lang="en-US" sz="2400" b="1" dirty="0" smtClean="0"/>
              <a:t>Little ones to Him belong;</a:t>
            </a:r>
            <a:br>
              <a:rPr lang="en-US" sz="2400" b="1" dirty="0" smtClean="0"/>
            </a:br>
            <a:r>
              <a:rPr lang="en-US" sz="2400" b="1" dirty="0" smtClean="0"/>
              <a:t>They are weak, but He is strong.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Yes, Jesus loves me!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Yes, Jesus loves me!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Yes, Jesus loves me!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The Bible tells me so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loves me! He who died</a:t>
            </a:r>
            <a:b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Heaven’s gate to open wide;</a:t>
            </a:r>
            <a:b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will wash away my sin,</a:t>
            </a:r>
            <a:b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His little child come in</a:t>
            </a: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2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loves me! He will stay</a:t>
            </a:r>
            <a:b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Close beside me all the way;</a:t>
            </a:r>
            <a:b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 hast bled and died for me,</a:t>
            </a:r>
            <a:b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henceforth live for Thee</a:t>
            </a: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Loves Me, This I Know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Loves Me, This I Know </dc:title>
  <dc:creator>user</dc:creator>
  <cp:lastModifiedBy>mary</cp:lastModifiedBy>
  <cp:revision>9</cp:revision>
  <dcterms:created xsi:type="dcterms:W3CDTF">2016-01-06T06:15:11Z</dcterms:created>
  <dcterms:modified xsi:type="dcterms:W3CDTF">2018-05-09T18:35:59Z</dcterms:modified>
</cp:coreProperties>
</file>