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B953-C18F-43A5-AE91-6BA675BAFF3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195E-7354-4E05-9734-57ADA7151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B953-C18F-43A5-AE91-6BA675BAFF3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195E-7354-4E05-9734-57ADA7151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B953-C18F-43A5-AE91-6BA675BAFF3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195E-7354-4E05-9734-57ADA7151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B953-C18F-43A5-AE91-6BA675BAFF3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195E-7354-4E05-9734-57ADA7151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B953-C18F-43A5-AE91-6BA675BAFF3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195E-7354-4E05-9734-57ADA7151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B953-C18F-43A5-AE91-6BA675BAFF3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195E-7354-4E05-9734-57ADA7151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B953-C18F-43A5-AE91-6BA675BAFF3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195E-7354-4E05-9734-57ADA7151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B953-C18F-43A5-AE91-6BA675BAFF3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195E-7354-4E05-9734-57ADA7151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B953-C18F-43A5-AE91-6BA675BAFF3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195E-7354-4E05-9734-57ADA7151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B953-C18F-43A5-AE91-6BA675BAFF3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195E-7354-4E05-9734-57ADA7151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B953-C18F-43A5-AE91-6BA675BAFF3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9195E-7354-4E05-9734-57ADA7151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9B953-C18F-43A5-AE91-6BA675BAFF3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9195E-7354-4E05-9734-57ADA71511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SURRENDER ALL TO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105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surrender all to Jesus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524000"/>
            <a:ext cx="5943600" cy="43434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All to Jesus I surrender All to Him I freely give</a:t>
            </a:r>
            <a:br>
              <a:rPr lang="en-US" sz="1800" b="1" dirty="0" smtClean="0"/>
            </a:br>
            <a:r>
              <a:rPr lang="en-US" sz="1800" b="1" dirty="0" smtClean="0"/>
              <a:t>I will ever love and trust Him In His presence daily live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I </a:t>
            </a:r>
            <a:r>
              <a:rPr lang="en-US" sz="1800" b="1" dirty="0" smtClean="0">
                <a:solidFill>
                  <a:srgbClr val="FF0000"/>
                </a:solidFill>
              </a:rPr>
              <a:t>surrender all, I surrender all.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All to Thee, my blessed Savior, I surrender all.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All to Jesus I surrender, Make me, Savior, wholly </a:t>
            </a:r>
            <a:r>
              <a:rPr lang="en-US" sz="1800" b="1" dirty="0" err="1" smtClean="0"/>
              <a:t>Thine</a:t>
            </a:r>
            <a:r>
              <a:rPr lang="en-US" sz="1800" b="1" dirty="0" smtClean="0"/>
              <a:t>;</a:t>
            </a:r>
            <a:br>
              <a:rPr lang="en-US" sz="1800" b="1" dirty="0" smtClean="0"/>
            </a:br>
            <a:r>
              <a:rPr lang="en-US" sz="1800" b="1" dirty="0" smtClean="0"/>
              <a:t>Let me feel Thy Holy Spirit, Truly know that Thou art mine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All to Jesus I surrender, Lord, I give myself to Thee;</a:t>
            </a:r>
            <a:br>
              <a:rPr lang="en-US" sz="1800" b="1" dirty="0" smtClean="0"/>
            </a:br>
            <a:r>
              <a:rPr lang="en-US" sz="1800" b="1" dirty="0" smtClean="0"/>
              <a:t>Fill me with Thy love and power, Let Thy blessing fall on me.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surrender all to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SURRENDER ALL TO JESUS</dc:title>
  <dc:creator>jungyeo park</dc:creator>
  <cp:lastModifiedBy>mary</cp:lastModifiedBy>
  <cp:revision>13</cp:revision>
  <dcterms:created xsi:type="dcterms:W3CDTF">2016-01-28T11:24:42Z</dcterms:created>
  <dcterms:modified xsi:type="dcterms:W3CDTF">2018-07-18T22:44:11Z</dcterms:modified>
</cp:coreProperties>
</file>