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60" d="100"/>
          <a:sy n="60" d="100"/>
        </p:scale>
        <p:origin x="-2021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B63F-048E-49BC-AD44-FECF0F2B738B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46D4-0EEC-4FFD-A6B2-BC50A14B6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B63F-048E-49BC-AD44-FECF0F2B738B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46D4-0EEC-4FFD-A6B2-BC50A14B6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B63F-048E-49BC-AD44-FECF0F2B738B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46D4-0EEC-4FFD-A6B2-BC50A14B6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B63F-048E-49BC-AD44-FECF0F2B738B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46D4-0EEC-4FFD-A6B2-BC50A14B6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B63F-048E-49BC-AD44-FECF0F2B738B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46D4-0EEC-4FFD-A6B2-BC50A14B6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B63F-048E-49BC-AD44-FECF0F2B738B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46D4-0EEC-4FFD-A6B2-BC50A14B6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B63F-048E-49BC-AD44-FECF0F2B738B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46D4-0EEC-4FFD-A6B2-BC50A14B6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B63F-048E-49BC-AD44-FECF0F2B738B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46D4-0EEC-4FFD-A6B2-BC50A14B6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B63F-048E-49BC-AD44-FECF0F2B738B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46D4-0EEC-4FFD-A6B2-BC50A14B6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B63F-048E-49BC-AD44-FECF0F2B738B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46D4-0EEC-4FFD-A6B2-BC50A14B6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B63F-048E-49BC-AD44-FECF0F2B738B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446D4-0EEC-4FFD-A6B2-BC50A14B6A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AB63F-048E-49BC-AD44-FECF0F2B738B}" type="datetimeFigureOut">
              <a:rPr lang="en-US" smtClean="0"/>
              <a:pPr/>
              <a:t>9/15/2020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446D4-0EEC-4FFD-A6B2-BC50A14B6A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DRAW ME CLOSE1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raw me close to y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33600" y="0"/>
            <a:ext cx="4953000" cy="5334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Draw me close to You</a:t>
            </a:r>
            <a:endParaRPr lang="en-US" sz="4000" b="1" dirty="0"/>
          </a:p>
        </p:txBody>
      </p:sp>
      <p:sp>
        <p:nvSpPr>
          <p:cNvPr id="6" name="Rectangle 5"/>
          <p:cNvSpPr/>
          <p:nvPr/>
        </p:nvSpPr>
        <p:spPr>
          <a:xfrm>
            <a:off x="228600" y="610136"/>
            <a:ext cx="44958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Verse </a:t>
            </a:r>
            <a:r>
              <a:rPr lang="en-US" sz="2000" b="1" dirty="0" smtClean="0"/>
              <a:t>1</a:t>
            </a:r>
          </a:p>
          <a:p>
            <a:r>
              <a:rPr lang="en-US" sz="2000" b="1" dirty="0" smtClean="0"/>
              <a:t>Draw </a:t>
            </a:r>
            <a:r>
              <a:rPr lang="en-US" sz="2000" b="1" dirty="0" smtClean="0"/>
              <a:t>me close to You </a:t>
            </a:r>
            <a:br>
              <a:rPr lang="en-US" sz="2000" b="1" dirty="0" smtClean="0"/>
            </a:br>
            <a:r>
              <a:rPr lang="en-US" sz="2000" b="1" dirty="0" smtClean="0"/>
              <a:t>Never let me go</a:t>
            </a:r>
            <a:br>
              <a:rPr lang="en-US" sz="2000" b="1" dirty="0" smtClean="0"/>
            </a:br>
            <a:r>
              <a:rPr lang="en-US" sz="2000" b="1" dirty="0" smtClean="0"/>
              <a:t>I lay it all down again</a:t>
            </a:r>
            <a:br>
              <a:rPr lang="en-US" sz="2000" b="1" dirty="0" smtClean="0"/>
            </a:br>
            <a:r>
              <a:rPr lang="en-US" sz="2000" b="1" dirty="0" smtClean="0"/>
              <a:t>To hear You say that I'm Your friend</a:t>
            </a:r>
            <a:br>
              <a:rPr lang="en-US" sz="2000" b="1" dirty="0" smtClean="0"/>
            </a:br>
            <a:endParaRPr lang="en-US" sz="2000" b="1" dirty="0" smtClean="0"/>
          </a:p>
          <a:p>
            <a:endParaRPr lang="en-US" sz="2000" b="1" dirty="0" smtClean="0"/>
          </a:p>
          <a:p>
            <a:r>
              <a:rPr lang="en-US" sz="2000" b="1" dirty="0" smtClean="0"/>
              <a:t>Verse </a:t>
            </a:r>
            <a:r>
              <a:rPr lang="en-US" sz="2000" b="1" dirty="0" smtClean="0"/>
              <a:t>2</a:t>
            </a:r>
          </a:p>
          <a:p>
            <a:r>
              <a:rPr lang="en-US" sz="2000" b="1" dirty="0" smtClean="0"/>
              <a:t>You </a:t>
            </a:r>
            <a:r>
              <a:rPr lang="en-US" sz="2000" b="1" dirty="0" smtClean="0"/>
              <a:t>are my desire                                                  No one else will do</a:t>
            </a:r>
            <a:br>
              <a:rPr lang="en-US" sz="2000" b="1" dirty="0" smtClean="0"/>
            </a:br>
            <a:r>
              <a:rPr lang="en-US" sz="2000" b="1" dirty="0" smtClean="0"/>
              <a:t>'Cause nothing else can take Your place</a:t>
            </a:r>
            <a:br>
              <a:rPr lang="en-US" sz="2000" b="1" dirty="0" smtClean="0"/>
            </a:br>
            <a:r>
              <a:rPr lang="en-US" sz="2000" b="1" dirty="0" smtClean="0"/>
              <a:t>To feel the warmth of Your embrace</a:t>
            </a:r>
            <a:br>
              <a:rPr lang="en-US" sz="2000" b="1" dirty="0" smtClean="0"/>
            </a:br>
            <a:r>
              <a:rPr lang="en-US" sz="2000" b="1" dirty="0" smtClean="0"/>
              <a:t>Help me find the way                                         Bring me back to You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You're all I want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You're all I've ever needed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You're all I want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Help me know You are </a:t>
            </a:r>
            <a:r>
              <a:rPr lang="en-US" sz="2000" b="1" dirty="0" smtClean="0">
                <a:solidFill>
                  <a:srgbClr val="FF0000"/>
                </a:solidFill>
              </a:rPr>
              <a:t>near</a:t>
            </a: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Draw me close to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 ME CLOSE</dc:title>
  <dc:creator>jungyeo park</dc:creator>
  <cp:lastModifiedBy>mary</cp:lastModifiedBy>
  <cp:revision>24</cp:revision>
  <dcterms:created xsi:type="dcterms:W3CDTF">2016-01-12T11:32:58Z</dcterms:created>
  <dcterms:modified xsi:type="dcterms:W3CDTF">2020-09-15T18:33:23Z</dcterms:modified>
</cp:coreProperties>
</file>