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E345F-AACC-4451-8C10-4A0448621432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646B2-DAD7-4FA8-83D6-A88FCDAC41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선색 글자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66800"/>
            <a:ext cx="914400" cy="54864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934200" cy="7159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DASHED LINE </a:t>
            </a:r>
            <a:r>
              <a:rPr lang="ko-KR" altLang="en-US" b="1" dirty="0" smtClean="0">
                <a:solidFill>
                  <a:srgbClr val="FF0000"/>
                </a:solidFill>
              </a:rPr>
              <a:t>글자 만들기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SAVIOR JESU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219200"/>
            <a:ext cx="7543800" cy="1810512"/>
          </a:xfrm>
        </p:spPr>
      </p:pic>
      <p:sp>
        <p:nvSpPr>
          <p:cNvPr id="8" name="Rectangle 4"/>
          <p:cNvSpPr/>
          <p:nvPr/>
        </p:nvSpPr>
        <p:spPr>
          <a:xfrm rot="10800000" flipV="1">
            <a:off x="685800" y="21336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Rectangle 28"/>
          <p:cNvSpPr/>
          <p:nvPr/>
        </p:nvSpPr>
        <p:spPr>
          <a:xfrm>
            <a:off x="1447800" y="3657600"/>
            <a:ext cx="5715000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면색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원하는 색상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, 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선색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없음 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  TYPE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TOOL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로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원하는  글자  입력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.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SWAP FILL AND STROKE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클릭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>
              <a:buFontTx/>
              <a:buChar char="-"/>
            </a:pPr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글자가 선색으로 바뀐다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.</a:t>
            </a:r>
          </a:p>
          <a:p>
            <a:pPr marL="457200" indent="-457200"/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11" name="Rectangle 4"/>
          <p:cNvSpPr/>
          <p:nvPr/>
        </p:nvSpPr>
        <p:spPr>
          <a:xfrm rot="10800000" flipV="1">
            <a:off x="609600" y="5257800"/>
            <a:ext cx="4572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1066800" y="4800600"/>
            <a:ext cx="8382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/>
          <p:nvPr/>
        </p:nvSpPr>
        <p:spPr>
          <a:xfrm>
            <a:off x="381000" y="2590800"/>
            <a:ext cx="7315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글자클릭하여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적당히 크기를 늘린다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.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메뉴바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Type&gt;</a:t>
            </a:r>
            <a:r>
              <a:rPr lang="en-US" altLang="ko-KR" sz="2400" b="1" dirty="0" err="1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Creat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outline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pic>
        <p:nvPicPr>
          <p:cNvPr id="14" name="Picture 13" descr="SAVIOT JES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990600"/>
            <a:ext cx="5372100" cy="148590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rot="16200000" flipV="1">
            <a:off x="2095500" y="2324100"/>
            <a:ext cx="2286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create outli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581400"/>
            <a:ext cx="6829425" cy="2219325"/>
          </a:xfrm>
          <a:prstGeom prst="rect">
            <a:avLst/>
          </a:prstGeom>
        </p:spPr>
      </p:pic>
      <p:sp>
        <p:nvSpPr>
          <p:cNvPr id="21" name="Rectangle 28"/>
          <p:cNvSpPr/>
          <p:nvPr/>
        </p:nvSpPr>
        <p:spPr>
          <a:xfrm>
            <a:off x="457200" y="5791200"/>
            <a:ext cx="4572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 window&gt;stroke</a:t>
            </a:r>
            <a:endParaRPr lang="en-US" sz="28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23" name="Title 3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934200" cy="7159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DASHED LINE </a:t>
            </a:r>
            <a:r>
              <a:rPr lang="ko-KR" altLang="en-US" b="1" dirty="0" smtClean="0">
                <a:solidFill>
                  <a:srgbClr val="FF0000"/>
                </a:solidFill>
              </a:rPr>
              <a:t>글자 만들기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AVIOT JESU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4997605"/>
            <a:ext cx="5867400" cy="1860395"/>
          </a:xfrm>
          <a:prstGeom prst="rect">
            <a:avLst/>
          </a:prstGeom>
        </p:spPr>
      </p:pic>
      <p:pic>
        <p:nvPicPr>
          <p:cNvPr id="5" name="Content Placeholder 4" descr="strol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685800"/>
            <a:ext cx="3352800" cy="2265818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0"/>
            <a:ext cx="5943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DASHED LINE </a:t>
            </a:r>
            <a:r>
              <a:rPr lang="ko-KR" altLang="en-US" b="1" dirty="0" smtClean="0">
                <a:solidFill>
                  <a:srgbClr val="FF0000"/>
                </a:solidFill>
              </a:rPr>
              <a:t>글자 만들기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28"/>
          <p:cNvSpPr/>
          <p:nvPr/>
        </p:nvSpPr>
        <p:spPr>
          <a:xfrm>
            <a:off x="4114800" y="1143000"/>
            <a:ext cx="44196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Dashed line </a:t>
            </a:r>
            <a:r>
              <a:rPr lang="ko-KR" altLang="en-US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체크</a:t>
            </a:r>
            <a:endParaRPr lang="en-US" altLang="ko-KR" sz="28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sz="28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- 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Round cap, round join</a:t>
            </a:r>
            <a:r>
              <a:rPr lang="ko-KR" altLang="en-US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 </a:t>
            </a:r>
            <a:r>
              <a:rPr lang="ko-KR" altLang="en-US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체크</a:t>
            </a:r>
            <a:endParaRPr lang="en-US" sz="28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7" name="Rectangle 4"/>
          <p:cNvSpPr/>
          <p:nvPr/>
        </p:nvSpPr>
        <p:spPr>
          <a:xfrm rot="10800000" flipV="1">
            <a:off x="533400" y="2057400"/>
            <a:ext cx="12954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Rectangle 4"/>
          <p:cNvSpPr/>
          <p:nvPr/>
        </p:nvSpPr>
        <p:spPr>
          <a:xfrm rot="10800000" flipV="1">
            <a:off x="3124200" y="1066800"/>
            <a:ext cx="381000" cy="685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9" name="Picture 8" descr="strole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2895600"/>
            <a:ext cx="3276600" cy="2133600"/>
          </a:xfrm>
          <a:prstGeom prst="rect">
            <a:avLst/>
          </a:prstGeom>
        </p:spPr>
      </p:pic>
      <p:sp>
        <p:nvSpPr>
          <p:cNvPr id="10" name="Rectangle 4"/>
          <p:cNvSpPr/>
          <p:nvPr/>
        </p:nvSpPr>
        <p:spPr>
          <a:xfrm rot="10800000" flipV="1">
            <a:off x="533400" y="4343400"/>
            <a:ext cx="12954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Rectangle 28"/>
          <p:cNvSpPr/>
          <p:nvPr/>
        </p:nvSpPr>
        <p:spPr>
          <a:xfrm>
            <a:off x="4114800" y="3276600"/>
            <a:ext cx="4419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dash:1pt</a:t>
            </a:r>
          </a:p>
          <a:p>
            <a:pPr marL="457200" indent="-457200"/>
            <a:r>
              <a:rPr lang="en-US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- gap:1pt </a:t>
            </a:r>
            <a:r>
              <a:rPr lang="ko-KR" altLang="en-US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혹은 </a:t>
            </a:r>
            <a:r>
              <a:rPr lang="en-US" altLang="ko-KR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1.5pt, 2pt </a:t>
            </a:r>
          </a:p>
          <a:p>
            <a:pPr marL="457200" indent="-457200"/>
            <a:r>
              <a:rPr lang="ko-KR" altLang="en-US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  적당히 입력</a:t>
            </a:r>
            <a:endParaRPr lang="en-US" sz="28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75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DASHED LINE 글자 만들기 </vt:lpstr>
      <vt:lpstr>DASHED LINE 글자 만들기 </vt:lpstr>
      <vt:lpstr>DASHED LINE 글자 만들기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DASHED LINE 글자 만들기 </dc:title>
  <dc:creator>user</dc:creator>
  <cp:lastModifiedBy>user</cp:lastModifiedBy>
  <cp:revision>12</cp:revision>
  <dcterms:created xsi:type="dcterms:W3CDTF">2016-01-15T09:37:19Z</dcterms:created>
  <dcterms:modified xsi:type="dcterms:W3CDTF">2016-01-15T10:07:57Z</dcterms:modified>
</cp:coreProperties>
</file>