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FB08E-F97F-4875-ACEB-992BA12D6346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A5F1B-4049-44E4-9247-A4E369ECD0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rucified With Christ2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ucified With Chr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1910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Crucified With Christ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09600"/>
            <a:ext cx="92964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b="1" dirty="0" smtClean="0"/>
              <a:t>As I look back on what I thought was living I'm amazed at the price I choose to pay</a:t>
            </a:r>
            <a:br>
              <a:rPr lang="en-US" sz="1900" b="1" dirty="0" smtClean="0"/>
            </a:br>
            <a:r>
              <a:rPr lang="en-US" sz="1800" b="1" dirty="0" smtClean="0"/>
              <a:t>And to think</a:t>
            </a:r>
            <a:r>
              <a:rPr lang="en-US" sz="1900" b="1" dirty="0" smtClean="0"/>
              <a:t> I ignored </a:t>
            </a:r>
            <a:r>
              <a:rPr lang="en-US" sz="1800" b="1" dirty="0" smtClean="0"/>
              <a:t>what really mattered</a:t>
            </a:r>
            <a:r>
              <a:rPr lang="en-US" sz="1900" b="1" dirty="0" smtClean="0"/>
              <a:t> Cause I thought the sacrifice would be too great</a:t>
            </a:r>
            <a:br>
              <a:rPr lang="en-US" sz="1900" b="1" dirty="0" smtClean="0"/>
            </a:br>
            <a:r>
              <a:rPr lang="en-US" sz="1900" b="1" dirty="0" smtClean="0"/>
              <a:t>But when I finally reached the point of giving in I found the cross was calling even then</a:t>
            </a:r>
            <a:br>
              <a:rPr lang="en-US" sz="1900" b="1" dirty="0" smtClean="0"/>
            </a:br>
            <a:r>
              <a:rPr lang="en-US" sz="1900" b="1" dirty="0" smtClean="0"/>
              <a:t>And even though it took dying to survive I've never felt so much alive.</a:t>
            </a:r>
            <a:br>
              <a:rPr lang="en-US" sz="1900" b="1" dirty="0" smtClean="0"/>
            </a:br>
            <a:endParaRPr lang="en-US" sz="19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 I am crucified with Christ and yet I live Not I but Christ that lives within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His Cross will never ask for more than I can give For it's not my strength but His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There's no greater sacrifice For I am crucified with Christ and yet I live</a:t>
            </a:r>
          </a:p>
          <a:p>
            <a:pPr marL="0" indent="0">
              <a:buNone/>
            </a:pPr>
            <a:r>
              <a:rPr lang="en-US" sz="1900" b="1" dirty="0" smtClean="0"/>
              <a:t/>
            </a:r>
            <a:br>
              <a:rPr lang="en-US" sz="1900" b="1" dirty="0" smtClean="0"/>
            </a:br>
            <a:r>
              <a:rPr lang="en-US" sz="1900" b="1" dirty="0" smtClean="0"/>
              <a:t/>
            </a:r>
            <a:br>
              <a:rPr lang="en-US" sz="1900" b="1" dirty="0" smtClean="0"/>
            </a:br>
            <a:r>
              <a:rPr lang="en-US" sz="1900" b="1" dirty="0" smtClean="0"/>
              <a:t>As I hear the Savior call for daily dying I will bow beneath the weight of Calvary</a:t>
            </a:r>
            <a:br>
              <a:rPr lang="en-US" sz="1900" b="1" dirty="0" smtClean="0"/>
            </a:br>
            <a:r>
              <a:rPr lang="en-US" sz="1900" b="1" dirty="0" smtClean="0"/>
              <a:t>Let my hands surrender to His piercing purpose That holds be to the cross but sets me free</a:t>
            </a:r>
            <a:br>
              <a:rPr lang="en-US" sz="1900" b="1" dirty="0" smtClean="0"/>
            </a:br>
            <a:r>
              <a:rPr lang="en-US" sz="1900" b="1" dirty="0" smtClean="0"/>
              <a:t>I will glory in the power of the cross The things I thought were gain I count as loss</a:t>
            </a:r>
            <a:br>
              <a:rPr lang="en-US" sz="1900" b="1" dirty="0" smtClean="0"/>
            </a:br>
            <a:r>
              <a:rPr lang="en-US" sz="1900" b="1" dirty="0" smtClean="0"/>
              <a:t>And with His suffering I identify And by His resurrection power I am alive</a:t>
            </a:r>
            <a:br>
              <a:rPr lang="en-US" sz="1900" b="1" dirty="0" smtClean="0"/>
            </a:br>
            <a:endParaRPr lang="en-US" sz="1900" b="1" dirty="0" smtClean="0"/>
          </a:p>
          <a:p>
            <a:pPr marL="0" indent="0">
              <a:buNone/>
            </a:pPr>
            <a:r>
              <a:rPr lang="en-US" sz="1900" b="1" dirty="0" smtClean="0"/>
              <a:t/>
            </a:r>
            <a:br>
              <a:rPr lang="en-US" sz="1900" b="1" dirty="0" smtClean="0"/>
            </a:br>
            <a:r>
              <a:rPr lang="en-US" sz="1900" b="1" dirty="0" smtClean="0"/>
              <a:t>bridge</a:t>
            </a:r>
            <a:r>
              <a:rPr lang="en-US" sz="1900" b="1" dirty="0" smtClean="0"/>
              <a:t/>
            </a:r>
            <a:br>
              <a:rPr lang="en-US" sz="1900" b="1" dirty="0" smtClean="0"/>
            </a:br>
            <a:r>
              <a:rPr lang="en-US" sz="1900" b="1" dirty="0" smtClean="0"/>
              <a:t>And I will offer all I have So that His cross is not in vain</a:t>
            </a:r>
            <a:br>
              <a:rPr lang="en-US" sz="1900" b="1" dirty="0" smtClean="0"/>
            </a:br>
            <a:r>
              <a:rPr lang="en-US" sz="1900" b="1" dirty="0" smtClean="0"/>
              <a:t>For I found to live is Christ And to die is truly gain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181600"/>
            <a:ext cx="9144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Crucified With Christ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Crucified With Christ</dc:title>
  <dc:creator>jungyeo park</dc:creator>
  <cp:lastModifiedBy>mary</cp:lastModifiedBy>
  <cp:revision>15</cp:revision>
  <dcterms:created xsi:type="dcterms:W3CDTF">2016-01-29T05:02:27Z</dcterms:created>
  <dcterms:modified xsi:type="dcterms:W3CDTF">2018-04-10T19:08:17Z</dcterms:modified>
</cp:coreProperties>
</file>