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B1DDE-88E8-4B8C-AA90-026709ABDA3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C3216-45F4-4865-BBD4-F9347065650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, nombre glorioso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61662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Cristo, </a:t>
            </a:r>
            <a:r>
              <a:rPr lang="en-US" b="1" dirty="0" err="1" smtClean="0"/>
              <a:t>nombre</a:t>
            </a:r>
            <a:r>
              <a:rPr lang="en-US" b="1" dirty="0" smtClean="0"/>
              <a:t> </a:t>
            </a:r>
            <a:r>
              <a:rPr lang="en-US" b="1" dirty="0" err="1" smtClean="0"/>
              <a:t>glorioso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3456384" cy="3024336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Cristo, nombre </a:t>
            </a:r>
            <a:r>
              <a:rPr lang="es-ES" sz="2000" b="1" dirty="0" err="1" smtClean="0">
                <a:solidFill>
                  <a:schemeClr val="tx1"/>
                </a:solidFill>
              </a:rPr>
              <a:t>gorioso</a:t>
            </a:r>
            <a:r>
              <a:rPr lang="es-ES" sz="2000" b="1" dirty="0" smtClean="0">
                <a:solidFill>
                  <a:schemeClr val="tx1"/>
                </a:solidFill>
              </a:rPr>
              <a:t>              Precioso salvador, bello señor   Eh </a:t>
            </a:r>
            <a:r>
              <a:rPr lang="es-ES" sz="2000" b="1" dirty="0" err="1" smtClean="0">
                <a:solidFill>
                  <a:schemeClr val="tx1"/>
                </a:solidFill>
              </a:rPr>
              <a:t>manuel</a:t>
            </a:r>
            <a:r>
              <a:rPr lang="es-ES" sz="2000" b="1" dirty="0" smtClean="0">
                <a:solidFill>
                  <a:schemeClr val="tx1"/>
                </a:solidFill>
              </a:rPr>
              <a:t>, dios con nosotros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Palabra viva, y redentor.          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Cristo, nombre </a:t>
            </a:r>
            <a:r>
              <a:rPr lang="es-ES" sz="2000" b="1" dirty="0" err="1" smtClean="0">
                <a:solidFill>
                  <a:schemeClr val="tx1"/>
                </a:solidFill>
              </a:rPr>
              <a:t>gorioso</a:t>
            </a:r>
            <a:r>
              <a:rPr lang="es-ES" sz="2000" b="1" dirty="0" smtClean="0">
                <a:solidFill>
                  <a:schemeClr val="tx1"/>
                </a:solidFill>
              </a:rPr>
              <a:t>        Precioso salvador, bello señor   Eh </a:t>
            </a:r>
            <a:r>
              <a:rPr lang="es-ES" sz="2000" b="1" dirty="0" err="1" smtClean="0">
                <a:solidFill>
                  <a:schemeClr val="tx1"/>
                </a:solidFill>
              </a:rPr>
              <a:t>manuel</a:t>
            </a:r>
            <a:r>
              <a:rPr lang="es-ES" sz="2000" b="1" dirty="0" smtClean="0">
                <a:solidFill>
                  <a:schemeClr val="tx1"/>
                </a:solidFill>
              </a:rPr>
              <a:t>, dios con nosotros Palabra viva, y redentor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Cristo, nombre glorioso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Cristo, nombre glorioso </dc:title>
  <dc:creator>mary</dc:creator>
  <cp:lastModifiedBy>mary</cp:lastModifiedBy>
  <cp:revision>6</cp:revision>
  <dcterms:created xsi:type="dcterms:W3CDTF">2018-02-22T18:32:07Z</dcterms:created>
  <dcterms:modified xsi:type="dcterms:W3CDTF">2018-02-22T20:22:59Z</dcterms:modified>
</cp:coreProperties>
</file>