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67" d="100"/>
          <a:sy n="67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E1E4-A9E3-41C1-9260-FDE7F9B63533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3226-420E-4263-AF28-76031454C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E1E4-A9E3-41C1-9260-FDE7F9B63533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3226-420E-4263-AF28-76031454C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E1E4-A9E3-41C1-9260-FDE7F9B63533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3226-420E-4263-AF28-76031454C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E1E4-A9E3-41C1-9260-FDE7F9B63533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3226-420E-4263-AF28-76031454C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E1E4-A9E3-41C1-9260-FDE7F9B63533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3226-420E-4263-AF28-76031454C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E1E4-A9E3-41C1-9260-FDE7F9B63533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3226-420E-4263-AF28-76031454C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E1E4-A9E3-41C1-9260-FDE7F9B63533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3226-420E-4263-AF28-76031454C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E1E4-A9E3-41C1-9260-FDE7F9B63533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3226-420E-4263-AF28-76031454C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E1E4-A9E3-41C1-9260-FDE7F9B63533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3226-420E-4263-AF28-76031454C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E1E4-A9E3-41C1-9260-FDE7F9B63533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3226-420E-4263-AF28-76031454C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E1E4-A9E3-41C1-9260-FDE7F9B63533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3226-420E-4263-AF28-76031454C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9E1E4-A9E3-41C1-9260-FDE7F9B63533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63226-420E-4263-AF28-76031454C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228600"/>
            <a:ext cx="7315200" cy="563562"/>
          </a:xfrm>
          <a:solidFill>
            <a:schemeClr val="bg1">
              <a:alpha val="48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Christ for the Whole Wide World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3810000"/>
          </a:xfrm>
          <a:solidFill>
            <a:schemeClr val="bg1">
              <a:alpha val="49000"/>
            </a:schemeClr>
          </a:solidFill>
        </p:spPr>
        <p:txBody>
          <a:bodyPr>
            <a:noAutofit/>
          </a:bodyPr>
          <a:lstStyle/>
          <a:p>
            <a:pPr marL="114300" indent="-114300">
              <a:buNone/>
            </a:pPr>
            <a:r>
              <a:rPr lang="en-US" sz="2100" b="1" dirty="0" smtClean="0"/>
              <a:t>  Christ </a:t>
            </a:r>
            <a:r>
              <a:rPr lang="en-US" sz="2100" b="1" dirty="0" smtClean="0"/>
              <a:t>for the whole wide world! </a:t>
            </a:r>
            <a:r>
              <a:rPr lang="en-US" sz="2100" b="1" dirty="0" smtClean="0"/>
              <a:t>Our </a:t>
            </a:r>
            <a:r>
              <a:rPr lang="en-US" sz="2100" b="1" dirty="0" smtClean="0"/>
              <a:t>task has just </a:t>
            </a:r>
            <a:r>
              <a:rPr lang="en-US" sz="2100" b="1" dirty="0" smtClean="0"/>
              <a:t>begun</a:t>
            </a:r>
            <a:r>
              <a:rPr lang="en-US" sz="2100" b="1" dirty="0" smtClean="0"/>
              <a:t>, </a:t>
            </a:r>
            <a:r>
              <a:rPr lang="en-US" sz="2100" b="1" dirty="0" smtClean="0"/>
              <a:t>For </a:t>
            </a:r>
            <a:r>
              <a:rPr lang="en-US" sz="2100" b="1" dirty="0" smtClean="0"/>
              <a:t>millions</a:t>
            </a:r>
            <a:r>
              <a:rPr lang="en-US" sz="2100" b="1" dirty="0" smtClean="0"/>
              <a:t> </a:t>
            </a:r>
            <a:r>
              <a:rPr lang="en-US" sz="2100" b="1" dirty="0" smtClean="0"/>
              <a:t>wait in </a:t>
            </a:r>
            <a:r>
              <a:rPr lang="en-US" sz="2100" b="1" dirty="0" smtClean="0"/>
              <a:t>every </a:t>
            </a:r>
            <a:r>
              <a:rPr lang="en-US" sz="2100" b="1" dirty="0" smtClean="0"/>
              <a:t>land </a:t>
            </a:r>
            <a:r>
              <a:rPr lang="en-US" sz="2100" b="1" dirty="0" smtClean="0"/>
              <a:t>The message </a:t>
            </a:r>
            <a:r>
              <a:rPr lang="en-US" sz="2100" b="1" dirty="0" smtClean="0"/>
              <a:t>of God's Son. </a:t>
            </a:r>
            <a:r>
              <a:rPr lang="en-US" sz="2100" b="1" dirty="0" smtClean="0"/>
              <a:t>Shall </a:t>
            </a:r>
            <a:r>
              <a:rPr lang="en-US" sz="2100" b="1" dirty="0" smtClean="0"/>
              <a:t>they be left in sin, </a:t>
            </a:r>
            <a:r>
              <a:rPr lang="en-US" sz="2100" b="1" dirty="0" smtClean="0"/>
              <a:t>To </a:t>
            </a:r>
            <a:r>
              <a:rPr lang="en-US" sz="2100" b="1" dirty="0" smtClean="0"/>
              <a:t>die </a:t>
            </a:r>
            <a:r>
              <a:rPr lang="en-US" sz="2100" b="1" dirty="0" smtClean="0"/>
              <a:t>without </a:t>
            </a:r>
            <a:r>
              <a:rPr lang="en-US" sz="2100" b="1" dirty="0" smtClean="0"/>
              <a:t>His </a:t>
            </a:r>
            <a:r>
              <a:rPr lang="en-US" sz="2100" b="1" dirty="0" smtClean="0"/>
              <a:t>Word, Without </a:t>
            </a:r>
            <a:r>
              <a:rPr lang="en-US" sz="2100" b="1" dirty="0" smtClean="0"/>
              <a:t>the </a:t>
            </a:r>
            <a:r>
              <a:rPr lang="en-US" sz="2100" b="1" dirty="0" smtClean="0"/>
              <a:t>Savior Jesus </a:t>
            </a:r>
            <a:r>
              <a:rPr lang="en-US" sz="2100" b="1" dirty="0" smtClean="0"/>
              <a:t>Christ</a:t>
            </a:r>
            <a:r>
              <a:rPr lang="en-US" sz="2100" b="1" dirty="0" smtClean="0"/>
              <a:t>,</a:t>
            </a:r>
            <a:r>
              <a:rPr lang="en-US" sz="2100" b="1" dirty="0" smtClean="0"/>
              <a:t> </a:t>
            </a:r>
            <a:r>
              <a:rPr lang="en-US" sz="2100" b="1" dirty="0" smtClean="0"/>
              <a:t>Because </a:t>
            </a:r>
            <a:r>
              <a:rPr lang="en-US" sz="2100" b="1" dirty="0" smtClean="0"/>
              <a:t>they </a:t>
            </a:r>
            <a:r>
              <a:rPr lang="en-US" sz="2100" b="1" dirty="0" smtClean="0"/>
              <a:t>nev</a:t>
            </a:r>
            <a:r>
              <a:rPr lang="en-US" sz="2100" b="1" dirty="0" smtClean="0"/>
              <a:t>e</a:t>
            </a:r>
            <a:r>
              <a:rPr lang="en-US" sz="2100" b="1" dirty="0" smtClean="0"/>
              <a:t>r </a:t>
            </a:r>
            <a:r>
              <a:rPr lang="en-US" sz="2100" b="1" dirty="0" smtClean="0"/>
              <a:t>heard? </a:t>
            </a:r>
            <a:endParaRPr lang="en-US" sz="2100" b="1" dirty="0" smtClean="0"/>
          </a:p>
          <a:p>
            <a:pPr marL="114300" indent="-114300">
              <a:buNone/>
            </a:pPr>
            <a:endParaRPr lang="en-US" sz="2100" b="1" dirty="0" smtClean="0"/>
          </a:p>
          <a:p>
            <a:pPr marL="114300" indent="-114300">
              <a:buNone/>
            </a:pPr>
            <a:r>
              <a:rPr lang="en-US" sz="2100" b="1" dirty="0" smtClean="0"/>
              <a:t>  Christ </a:t>
            </a:r>
            <a:r>
              <a:rPr lang="en-US" sz="2100" b="1" dirty="0" smtClean="0"/>
              <a:t>for the whole wide world! </a:t>
            </a:r>
            <a:r>
              <a:rPr lang="en-US" sz="2100" b="1" dirty="0" smtClean="0"/>
              <a:t>His message </a:t>
            </a:r>
            <a:r>
              <a:rPr lang="en-US" sz="2100" b="1" dirty="0" smtClean="0"/>
              <a:t>must be sent </a:t>
            </a:r>
            <a:r>
              <a:rPr lang="en-US" sz="2100" b="1" dirty="0" smtClean="0"/>
              <a:t>To millions dying </a:t>
            </a:r>
            <a:r>
              <a:rPr lang="en-US" sz="2100" b="1" dirty="0" smtClean="0"/>
              <a:t>in their sin </a:t>
            </a:r>
            <a:r>
              <a:rPr lang="en-US" sz="2100" b="1" dirty="0" smtClean="0"/>
              <a:t>To </a:t>
            </a:r>
            <a:r>
              <a:rPr lang="en-US" sz="2100" b="1" dirty="0" smtClean="0"/>
              <a:t>call them to </a:t>
            </a:r>
            <a:r>
              <a:rPr lang="en-US" sz="2100" b="1" dirty="0" smtClean="0"/>
              <a:t>repent</a:t>
            </a:r>
            <a:r>
              <a:rPr lang="en-US" sz="2100" b="1" dirty="0" smtClean="0"/>
              <a:t>. </a:t>
            </a:r>
            <a:r>
              <a:rPr lang="en-US" sz="2100" b="1" dirty="0" smtClean="0"/>
              <a:t>Christ Jesus </a:t>
            </a:r>
            <a:r>
              <a:rPr lang="en-US" sz="2100" b="1" dirty="0" smtClean="0"/>
              <a:t>died to save, </a:t>
            </a:r>
            <a:r>
              <a:rPr lang="en-US" sz="2100" b="1" dirty="0" smtClean="0"/>
              <a:t>But </a:t>
            </a:r>
            <a:r>
              <a:rPr lang="en-US" sz="2100" b="1" dirty="0" smtClean="0"/>
              <a:t>they can </a:t>
            </a:r>
            <a:r>
              <a:rPr lang="en-US" sz="2100" b="1" dirty="0" smtClean="0"/>
              <a:t>never </a:t>
            </a:r>
            <a:r>
              <a:rPr lang="en-US" sz="2100" b="1" dirty="0" smtClean="0"/>
              <a:t>know </a:t>
            </a:r>
            <a:r>
              <a:rPr lang="en-US" sz="2100" b="1" dirty="0" smtClean="0"/>
              <a:t>Until </a:t>
            </a:r>
            <a:r>
              <a:rPr lang="en-US" sz="2100" b="1" dirty="0" smtClean="0"/>
              <a:t>we bring our gifts of love </a:t>
            </a:r>
            <a:r>
              <a:rPr lang="en-US" sz="2100" b="1" dirty="0" smtClean="0"/>
              <a:t>And </a:t>
            </a:r>
            <a:r>
              <a:rPr lang="en-US" sz="2100" b="1" dirty="0" smtClean="0"/>
              <a:t>bid His </a:t>
            </a:r>
            <a:r>
              <a:rPr lang="en-US" sz="2100" b="1" dirty="0" smtClean="0"/>
              <a:t>heralds </a:t>
            </a:r>
            <a:r>
              <a:rPr lang="en-US" sz="2100" b="1" dirty="0" smtClean="0"/>
              <a:t>go!  </a:t>
            </a:r>
            <a:endParaRPr lang="en-US" sz="2100" b="1" dirty="0" smtClean="0"/>
          </a:p>
          <a:p>
            <a:pPr marL="114300" indent="-114300">
              <a:buNone/>
            </a:pPr>
            <a:endParaRPr lang="en-US" sz="2100" b="1" dirty="0" smtClean="0"/>
          </a:p>
          <a:p>
            <a:pPr marL="114300" indent="-114300">
              <a:buNone/>
            </a:pPr>
            <a:r>
              <a:rPr lang="en-US" sz="2100" b="1" dirty="0" smtClean="0"/>
              <a:t>  Christ </a:t>
            </a:r>
            <a:r>
              <a:rPr lang="en-US" sz="2100" b="1" dirty="0" smtClean="0"/>
              <a:t>for the whole wide world! </a:t>
            </a:r>
            <a:r>
              <a:rPr lang="en-US" sz="2100" b="1" dirty="0" smtClean="0"/>
              <a:t>His heralds </a:t>
            </a:r>
            <a:r>
              <a:rPr lang="en-US" sz="2100" b="1" dirty="0" smtClean="0"/>
              <a:t>will </a:t>
            </a:r>
            <a:r>
              <a:rPr lang="en-US" sz="2100" b="1" dirty="0" smtClean="0"/>
              <a:t>proclaim Salvation </a:t>
            </a:r>
            <a:r>
              <a:rPr lang="en-US" sz="2100" b="1" dirty="0" smtClean="0"/>
              <a:t>for men </a:t>
            </a:r>
            <a:r>
              <a:rPr lang="en-US" sz="2100" b="1" dirty="0" smtClean="0"/>
              <a:t>everywhere In Jesus</a:t>
            </a:r>
            <a:r>
              <a:rPr lang="en-US" sz="2100" b="1" dirty="0" smtClean="0"/>
              <a:t>' </a:t>
            </a:r>
            <a:r>
              <a:rPr lang="en-US" sz="2100" b="1" dirty="0" smtClean="0"/>
              <a:t>blessed </a:t>
            </a:r>
            <a:r>
              <a:rPr lang="en-US" sz="2100" b="1" dirty="0" smtClean="0"/>
              <a:t>name. </a:t>
            </a:r>
            <a:r>
              <a:rPr lang="en-US" sz="2100" b="1" dirty="0" smtClean="0"/>
              <a:t>And </a:t>
            </a:r>
            <a:r>
              <a:rPr lang="en-US" sz="2100" b="1" dirty="0" smtClean="0"/>
              <a:t>we who </a:t>
            </a:r>
            <a:r>
              <a:rPr lang="en-US" sz="2100" b="1" dirty="0" smtClean="0"/>
              <a:t>cannot </a:t>
            </a:r>
            <a:r>
              <a:rPr lang="en-US" sz="2100" b="1" dirty="0" smtClean="0"/>
              <a:t>go </a:t>
            </a:r>
            <a:r>
              <a:rPr lang="en-US" sz="2100" b="1" dirty="0" smtClean="0"/>
              <a:t>To </a:t>
            </a:r>
            <a:r>
              <a:rPr lang="en-US" sz="2100" b="1" dirty="0" smtClean="0"/>
              <a:t>bear His </a:t>
            </a:r>
            <a:r>
              <a:rPr lang="en-US" sz="2100" b="1" dirty="0" smtClean="0"/>
              <a:t>tidings </a:t>
            </a:r>
            <a:r>
              <a:rPr lang="en-US" sz="2100" b="1" dirty="0" smtClean="0"/>
              <a:t>far </a:t>
            </a:r>
            <a:r>
              <a:rPr lang="en-US" sz="2100" b="1" dirty="0" smtClean="0"/>
              <a:t>Will </a:t>
            </a:r>
            <a:r>
              <a:rPr lang="en-US" sz="2100" b="1" dirty="0" smtClean="0"/>
              <a:t>pray for those who take the Word, </a:t>
            </a:r>
            <a:r>
              <a:rPr lang="en-US" sz="2100" b="1" dirty="0" smtClean="0"/>
              <a:t>And witness </a:t>
            </a:r>
            <a:r>
              <a:rPr lang="en-US" sz="2100" b="1" dirty="0" smtClean="0"/>
              <a:t>where we are.</a:t>
            </a:r>
            <a:endParaRPr lang="en-US" sz="2100" b="1" dirty="0"/>
          </a:p>
        </p:txBody>
      </p:sp>
      <p:sp>
        <p:nvSpPr>
          <p:cNvPr id="6" name="Rectangle 5"/>
          <p:cNvSpPr/>
          <p:nvPr/>
        </p:nvSpPr>
        <p:spPr>
          <a:xfrm>
            <a:off x="0" y="5657671"/>
            <a:ext cx="9144000" cy="1138773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Refrain</a:t>
            </a:r>
          </a:p>
          <a:p>
            <a:r>
              <a:rPr lang="en-US" sz="2200" b="1" dirty="0" smtClean="0">
                <a:solidFill>
                  <a:srgbClr val="FF0000"/>
                </a:solidFill>
              </a:rPr>
              <a:t>  We </a:t>
            </a:r>
            <a:r>
              <a:rPr lang="en-US" sz="2200" b="1" dirty="0" smtClean="0">
                <a:solidFill>
                  <a:srgbClr val="FF0000"/>
                </a:solidFill>
              </a:rPr>
              <a:t>will give, we will pray, </a:t>
            </a:r>
            <a:r>
              <a:rPr lang="en-US" sz="2200" b="1" dirty="0" smtClean="0">
                <a:solidFill>
                  <a:srgbClr val="FF0000"/>
                </a:solidFill>
              </a:rPr>
              <a:t>We </a:t>
            </a:r>
            <a:r>
              <a:rPr lang="en-US" sz="2200" b="1" dirty="0" smtClean="0">
                <a:solidFill>
                  <a:srgbClr val="FF0000"/>
                </a:solidFill>
              </a:rPr>
              <a:t>will </a:t>
            </a:r>
            <a:r>
              <a:rPr lang="en-US" sz="2200" b="1" dirty="0" smtClean="0">
                <a:solidFill>
                  <a:srgbClr val="FF0000"/>
                </a:solidFill>
              </a:rPr>
              <a:t>witness every </a:t>
            </a:r>
            <a:r>
              <a:rPr lang="en-US" sz="2200" b="1" dirty="0" smtClean="0">
                <a:solidFill>
                  <a:srgbClr val="FF0000"/>
                </a:solidFill>
              </a:rPr>
              <a:t>day, </a:t>
            </a:r>
            <a:endParaRPr lang="en-US" sz="2200" b="1" dirty="0" smtClean="0">
              <a:solidFill>
                <a:srgbClr val="FF0000"/>
              </a:solidFill>
            </a:endParaRPr>
          </a:p>
          <a:p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</a:rPr>
              <a:t> That </a:t>
            </a:r>
            <a:r>
              <a:rPr lang="en-US" sz="2200" b="1" dirty="0" smtClean="0">
                <a:solidFill>
                  <a:srgbClr val="FF0000"/>
                </a:solidFill>
              </a:rPr>
              <a:t>the </a:t>
            </a:r>
            <a:r>
              <a:rPr lang="en-US" sz="2200" b="1" dirty="0" smtClean="0">
                <a:solidFill>
                  <a:srgbClr val="FF0000"/>
                </a:solidFill>
              </a:rPr>
              <a:t>millions </a:t>
            </a:r>
            <a:r>
              <a:rPr lang="en-US" sz="2200" b="1" dirty="0" smtClean="0">
                <a:solidFill>
                  <a:srgbClr val="FF0000"/>
                </a:solidFill>
              </a:rPr>
              <a:t>of the whole wide world </a:t>
            </a:r>
            <a:r>
              <a:rPr lang="en-US" sz="2200" b="1" dirty="0" smtClean="0">
                <a:solidFill>
                  <a:srgbClr val="FF0000"/>
                </a:solidFill>
              </a:rPr>
              <a:t>May </a:t>
            </a:r>
            <a:r>
              <a:rPr lang="en-US" sz="2200" b="1" dirty="0" smtClean="0">
                <a:solidFill>
                  <a:srgbClr val="FF0000"/>
                </a:solidFill>
              </a:rPr>
              <a:t>know our </a:t>
            </a:r>
            <a:r>
              <a:rPr lang="en-US" sz="2200" b="1" dirty="0" smtClean="0">
                <a:solidFill>
                  <a:srgbClr val="FF0000"/>
                </a:solidFill>
              </a:rPr>
              <a:t>Savior's </a:t>
            </a:r>
            <a:r>
              <a:rPr lang="en-US" sz="2200" b="1" dirty="0" smtClean="0">
                <a:solidFill>
                  <a:srgbClr val="FF0000"/>
                </a:solidFill>
              </a:rPr>
              <a:t>love. 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rist for the Whole Wide Worl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183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Christ for the Whole Wide World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 for the Whole Wide World</dc:title>
  <dc:creator>jungyeo park</dc:creator>
  <cp:lastModifiedBy>jungyeo park</cp:lastModifiedBy>
  <cp:revision>10</cp:revision>
  <dcterms:created xsi:type="dcterms:W3CDTF">2016-01-10T16:21:07Z</dcterms:created>
  <dcterms:modified xsi:type="dcterms:W3CDTF">2016-01-10T17:20:38Z</dcterms:modified>
</cp:coreProperties>
</file>