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2" d="100"/>
          <a:sy n="62" d="100"/>
        </p:scale>
        <p:origin x="-147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07B7-0BA5-429B-BD62-B2AE9EA78EF5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7B3C8-6ECE-4466-ADB1-57DBEAED1F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07B7-0BA5-429B-BD62-B2AE9EA78EF5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7B3C8-6ECE-4466-ADB1-57DBEAED1F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07B7-0BA5-429B-BD62-B2AE9EA78EF5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7B3C8-6ECE-4466-ADB1-57DBEAED1F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07B7-0BA5-429B-BD62-B2AE9EA78EF5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7B3C8-6ECE-4466-ADB1-57DBEAED1F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07B7-0BA5-429B-BD62-B2AE9EA78EF5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7B3C8-6ECE-4466-ADB1-57DBEAED1F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07B7-0BA5-429B-BD62-B2AE9EA78EF5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7B3C8-6ECE-4466-ADB1-57DBEAED1F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07B7-0BA5-429B-BD62-B2AE9EA78EF5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7B3C8-6ECE-4466-ADB1-57DBEAED1F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07B7-0BA5-429B-BD62-B2AE9EA78EF5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7B3C8-6ECE-4466-ADB1-57DBEAED1F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07B7-0BA5-429B-BD62-B2AE9EA78EF5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7B3C8-6ECE-4466-ADB1-57DBEAED1F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07B7-0BA5-429B-BD62-B2AE9EA78EF5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7B3C8-6ECE-4466-ADB1-57DBEAED1F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07B7-0BA5-429B-BD62-B2AE9EA78EF5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7B3C8-6ECE-4466-ADB1-57DBEAED1F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B07B7-0BA5-429B-BD62-B2AE9EA78EF5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7B3C8-6ECE-4466-ADB1-57DBEAED1F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appy birthday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87888" y="1066800"/>
            <a:ext cx="2756112" cy="22098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81100" y="0"/>
            <a:ext cx="6781800" cy="792162"/>
          </a:xfrm>
        </p:spPr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하트모양으로 이뤄진 글자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7" name="Picture 6" descr="happy birthday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1769" y="3733800"/>
            <a:ext cx="3132231" cy="2286000"/>
          </a:xfrm>
          <a:prstGeom prst="rect">
            <a:avLst/>
          </a:prstGeom>
        </p:spPr>
      </p:pic>
      <p:pic>
        <p:nvPicPr>
          <p:cNvPr id="8" name="Picture 7" descr="happy birthday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85302" y="3733800"/>
            <a:ext cx="3173395" cy="2362200"/>
          </a:xfrm>
          <a:prstGeom prst="rect">
            <a:avLst/>
          </a:prstGeom>
        </p:spPr>
      </p:pic>
      <p:pic>
        <p:nvPicPr>
          <p:cNvPr id="9" name="Picture 8" descr="happy birthday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3810000"/>
            <a:ext cx="2957500" cy="2362200"/>
          </a:xfrm>
          <a:prstGeom prst="rect">
            <a:avLst/>
          </a:prstGeom>
        </p:spPr>
      </p:pic>
      <p:pic>
        <p:nvPicPr>
          <p:cNvPr id="11" name="Picture 10" descr="happy birthday5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990600"/>
            <a:ext cx="2895600" cy="2182279"/>
          </a:xfrm>
          <a:prstGeom prst="rect">
            <a:avLst/>
          </a:prstGeom>
        </p:spPr>
      </p:pic>
      <p:pic>
        <p:nvPicPr>
          <p:cNvPr id="13" name="Picture 12" descr="happy birthday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074874" y="914400"/>
            <a:ext cx="3081803" cy="2514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81100" y="0"/>
            <a:ext cx="6781800" cy="792162"/>
          </a:xfrm>
        </p:spPr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하트모양으로 이뤄진 글자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7" name="Content Placeholder 6" descr="heart shap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33600" y="1524000"/>
            <a:ext cx="3077386" cy="2209800"/>
          </a:xfrm>
        </p:spPr>
      </p:pic>
      <p:sp>
        <p:nvSpPr>
          <p:cNvPr id="6" name="Subtitle 4"/>
          <p:cNvSpPr txBox="1">
            <a:spLocks/>
          </p:cNvSpPr>
          <p:nvPr/>
        </p:nvSpPr>
        <p:spPr>
          <a:xfrm>
            <a:off x="266700" y="762000"/>
            <a:ext cx="8115300" cy="838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514350" indent="-514350"/>
            <a:r>
              <a:rPr lang="en-US" altLang="ko-KR" sz="2200" b="1" dirty="0" smtClean="0">
                <a:latin typeface="+mj-ea"/>
                <a:ea typeface="+mj-ea"/>
              </a:rPr>
              <a:t>1. </a:t>
            </a:r>
            <a:r>
              <a:rPr lang="ko-KR" altLang="en-US" sz="2200" b="1" dirty="0" smtClean="0">
                <a:latin typeface="+mj-ea"/>
                <a:ea typeface="+mj-ea"/>
              </a:rPr>
              <a:t>알밎은 서체 선택하여 글자 입력 예</a:t>
            </a:r>
            <a:r>
              <a:rPr lang="en-US" altLang="ko-KR" sz="2200" b="1" dirty="0" smtClean="0">
                <a:latin typeface="+mj-ea"/>
                <a:ea typeface="+mj-ea"/>
              </a:rPr>
              <a:t>:  Happy Birthday to you!!  </a:t>
            </a:r>
          </a:p>
          <a:p>
            <a:pPr marL="514350" indent="-514350"/>
            <a:r>
              <a:rPr lang="en-US" altLang="ko-KR" sz="2200" b="1" dirty="0" smtClean="0">
                <a:latin typeface="+mj-ea"/>
                <a:ea typeface="+mj-ea"/>
              </a:rPr>
              <a:t>       I love you!!</a:t>
            </a:r>
          </a:p>
          <a:p>
            <a:pPr marL="514350" indent="-514350"/>
            <a:r>
              <a:rPr lang="en-US" altLang="ko-KR" sz="2200" b="1" dirty="0" smtClean="0">
                <a:solidFill>
                  <a:schemeClr val="tx1"/>
                </a:solidFill>
                <a:latin typeface="+mj-ea"/>
                <a:ea typeface="+mj-ea"/>
              </a:rPr>
              <a:t>2. </a:t>
            </a:r>
            <a:r>
              <a:rPr lang="ko-KR" altLang="en-US" sz="2000" b="1" dirty="0" smtClean="0">
                <a:latin typeface="+mj-ea"/>
              </a:rPr>
              <a:t>글자</a:t>
            </a:r>
            <a:r>
              <a:rPr lang="en-US" altLang="ko-KR" sz="2000" b="1" dirty="0">
                <a:latin typeface="+mj-ea"/>
              </a:rPr>
              <a:t> </a:t>
            </a:r>
            <a:r>
              <a:rPr lang="ko-KR" altLang="en-US" sz="2000" b="1" dirty="0" smtClean="0">
                <a:latin typeface="+mj-ea"/>
              </a:rPr>
              <a:t>위에 연필툴이나 펜툴로 하트모양 그리기</a:t>
            </a:r>
            <a:endParaRPr lang="en-US" altLang="ko-KR" sz="2000" b="1" dirty="0" smtClean="0">
              <a:solidFill>
                <a:schemeClr val="tx1"/>
              </a:solidFill>
              <a:latin typeface="바탕" pitchFamily="18" charset="-127"/>
              <a:ea typeface="바탕" pitchFamily="18" charset="-127"/>
            </a:endParaRPr>
          </a:p>
        </p:txBody>
      </p:sp>
      <p:sp>
        <p:nvSpPr>
          <p:cNvPr id="8" name="Subtitle 4"/>
          <p:cNvSpPr txBox="1">
            <a:spLocks/>
          </p:cNvSpPr>
          <p:nvPr/>
        </p:nvSpPr>
        <p:spPr>
          <a:xfrm>
            <a:off x="304800" y="3886200"/>
            <a:ext cx="5638800" cy="18288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514350" indent="-514350"/>
            <a:r>
              <a:rPr lang="en-US" altLang="ko-KR" sz="2200" b="1" dirty="0" smtClean="0">
                <a:latin typeface="+mj-ea"/>
                <a:ea typeface="+mj-ea"/>
              </a:rPr>
              <a:t>3.</a:t>
            </a:r>
            <a:r>
              <a:rPr lang="ko-KR" altLang="en-US" sz="2000" b="1" dirty="0" smtClean="0">
                <a:latin typeface="+mj-ea"/>
              </a:rPr>
              <a:t> 펜툴로 그린 하트모양 선택</a:t>
            </a:r>
            <a:r>
              <a:rPr lang="en-US" altLang="ko-KR" sz="2000" b="1" dirty="0" smtClean="0">
                <a:latin typeface="+mj-ea"/>
              </a:rPr>
              <a:t>&gt;window&gt;brush</a:t>
            </a:r>
          </a:p>
          <a:p>
            <a:pPr marL="514350" indent="-514350"/>
            <a:r>
              <a:rPr lang="en-US" altLang="ko-KR" sz="2000" b="1" dirty="0">
                <a:latin typeface="+mj-ea"/>
              </a:rPr>
              <a:t> </a:t>
            </a:r>
            <a:r>
              <a:rPr lang="ko-KR" altLang="en-US" sz="2000" b="1" dirty="0" smtClean="0">
                <a:latin typeface="+mj-ea"/>
              </a:rPr>
              <a:t>삼각형 형태의 팝업 버튼 클릭</a:t>
            </a:r>
            <a:endParaRPr lang="en-US" altLang="ko-KR" sz="2000" b="1" dirty="0" smtClean="0">
              <a:latin typeface="+mj-ea"/>
            </a:endParaRPr>
          </a:p>
          <a:p>
            <a:pPr marL="514350" indent="-514350"/>
            <a:endParaRPr lang="en-US" altLang="ko-KR" sz="2000" b="1" dirty="0" smtClean="0">
              <a:latin typeface="+mj-ea"/>
            </a:endParaRPr>
          </a:p>
          <a:p>
            <a:pPr marL="514350" indent="-514350"/>
            <a:endParaRPr lang="en-US" altLang="ko-KR" sz="2000" b="1" dirty="0" smtClean="0">
              <a:latin typeface="+mj-ea"/>
            </a:endParaRPr>
          </a:p>
          <a:p>
            <a:pPr marL="514350" indent="-514350"/>
            <a:r>
              <a:rPr lang="en-US" altLang="ko-KR" sz="2000" b="1" dirty="0" smtClean="0">
                <a:latin typeface="+mj-ea"/>
              </a:rPr>
              <a:t>4.Open brush library&gt;Decorative scatter</a:t>
            </a:r>
            <a:endParaRPr lang="en-US" altLang="ko-KR" sz="2000" b="1" dirty="0" smtClean="0">
              <a:solidFill>
                <a:schemeClr val="tx1"/>
              </a:solidFill>
              <a:latin typeface="바탕" pitchFamily="18" charset="-127"/>
              <a:ea typeface="바탕" pitchFamily="18" charset="-127"/>
            </a:endParaRPr>
          </a:p>
        </p:txBody>
      </p:sp>
      <p:pic>
        <p:nvPicPr>
          <p:cNvPr id="9" name="Picture 8" descr="brus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9800" y="3657600"/>
            <a:ext cx="2552700" cy="32004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 rot="10800000" flipV="1">
            <a:off x="8305800" y="3733800"/>
            <a:ext cx="4572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11" name="Straight Arrow Connector 10"/>
          <p:cNvCxnSpPr>
            <a:endCxn id="10" idx="3"/>
          </p:cNvCxnSpPr>
          <p:nvPr/>
        </p:nvCxnSpPr>
        <p:spPr>
          <a:xfrm flipV="1">
            <a:off x="3810000" y="3886200"/>
            <a:ext cx="44958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81100" y="0"/>
            <a:ext cx="6781800" cy="792162"/>
          </a:xfrm>
        </p:spPr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하트모양으로 이뤄진 글자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6" name="Content Placeholder 5" descr="decorative scatte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762000"/>
            <a:ext cx="2971800" cy="3258120"/>
          </a:xfrm>
        </p:spPr>
      </p:pic>
      <p:sp>
        <p:nvSpPr>
          <p:cNvPr id="7" name="Subtitle 4"/>
          <p:cNvSpPr txBox="1">
            <a:spLocks/>
          </p:cNvSpPr>
          <p:nvPr/>
        </p:nvSpPr>
        <p:spPr>
          <a:xfrm>
            <a:off x="3505200" y="838200"/>
            <a:ext cx="5638800" cy="6096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514350" indent="-514350"/>
            <a:r>
              <a:rPr lang="en-US" altLang="ko-KR" sz="2200" b="1" dirty="0" smtClean="0">
                <a:latin typeface="+mj-ea"/>
                <a:ea typeface="+mj-ea"/>
              </a:rPr>
              <a:t>5.</a:t>
            </a:r>
            <a:r>
              <a:rPr lang="ko-KR" altLang="en-US" sz="2200" b="1" dirty="0" smtClean="0">
                <a:latin typeface="+mj-ea"/>
                <a:ea typeface="+mj-ea"/>
              </a:rPr>
              <a:t>적당한 </a:t>
            </a:r>
            <a:r>
              <a:rPr lang="en-US" altLang="ko-KR" sz="2200" b="1" dirty="0" smtClean="0">
                <a:latin typeface="+mj-ea"/>
                <a:ea typeface="+mj-ea"/>
              </a:rPr>
              <a:t>decorative scatter </a:t>
            </a:r>
            <a:r>
              <a:rPr lang="ko-KR" altLang="en-US" sz="2200" b="1" dirty="0" smtClean="0">
                <a:latin typeface="+mj-ea"/>
                <a:ea typeface="+mj-ea"/>
              </a:rPr>
              <a:t>선택</a:t>
            </a:r>
            <a:r>
              <a:rPr lang="en-US" altLang="ko-KR" sz="2200" b="1" dirty="0" smtClean="0">
                <a:latin typeface="+mj-ea"/>
                <a:ea typeface="+mj-ea"/>
              </a:rPr>
              <a:t> </a:t>
            </a:r>
            <a:endParaRPr lang="en-US" altLang="ko-KR" sz="2000" b="1" dirty="0" smtClean="0">
              <a:solidFill>
                <a:schemeClr val="tx1"/>
              </a:solidFill>
              <a:latin typeface="바탕" pitchFamily="18" charset="-127"/>
              <a:ea typeface="바탕" pitchFamily="18" charset="-127"/>
            </a:endParaRPr>
          </a:p>
        </p:txBody>
      </p:sp>
      <p:sp>
        <p:nvSpPr>
          <p:cNvPr id="8" name="Rectangle 7"/>
          <p:cNvSpPr/>
          <p:nvPr/>
        </p:nvSpPr>
        <p:spPr>
          <a:xfrm rot="10800000" flipV="1">
            <a:off x="2514600" y="1066800"/>
            <a:ext cx="4572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9" name="Picture 8" descr="happy birthday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33800" y="1295400"/>
            <a:ext cx="4619625" cy="3762375"/>
          </a:xfrm>
          <a:prstGeom prst="rect">
            <a:avLst/>
          </a:prstGeom>
        </p:spPr>
      </p:pic>
      <p:sp>
        <p:nvSpPr>
          <p:cNvPr id="10" name="Subtitle 4"/>
          <p:cNvSpPr txBox="1">
            <a:spLocks/>
          </p:cNvSpPr>
          <p:nvPr/>
        </p:nvSpPr>
        <p:spPr>
          <a:xfrm>
            <a:off x="304800" y="5410200"/>
            <a:ext cx="6934200" cy="6096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514350" indent="-514350"/>
            <a:r>
              <a:rPr lang="en-US" altLang="ko-KR" sz="2200" b="1" dirty="0" smtClean="0">
                <a:latin typeface="+mj-ea"/>
                <a:ea typeface="+mj-ea"/>
              </a:rPr>
              <a:t>6.</a:t>
            </a:r>
            <a:r>
              <a:rPr lang="ko-KR" altLang="en-US" sz="2200" b="1" dirty="0" smtClean="0">
                <a:latin typeface="+mj-ea"/>
                <a:ea typeface="+mj-ea"/>
              </a:rPr>
              <a:t>글자 선택</a:t>
            </a:r>
            <a:r>
              <a:rPr lang="en-US" altLang="ko-KR" sz="2200" b="1" dirty="0" smtClean="0">
                <a:latin typeface="+mj-ea"/>
                <a:ea typeface="+mj-ea"/>
              </a:rPr>
              <a:t>&gt;</a:t>
            </a:r>
            <a:r>
              <a:rPr lang="ko-KR" altLang="en-US" sz="2200" b="1" dirty="0" smtClean="0">
                <a:latin typeface="+mj-ea"/>
                <a:ea typeface="+mj-ea"/>
              </a:rPr>
              <a:t>우측마우스</a:t>
            </a:r>
            <a:r>
              <a:rPr lang="en-US" altLang="ko-KR" sz="2200" b="1" dirty="0" smtClean="0">
                <a:latin typeface="+mj-ea"/>
                <a:ea typeface="+mj-ea"/>
              </a:rPr>
              <a:t>&gt; Arrange&gt; Bring to front</a:t>
            </a:r>
          </a:p>
          <a:p>
            <a:pPr marL="514350" indent="-514350"/>
            <a:r>
              <a:rPr lang="en-US" altLang="ko-KR" sz="2200" b="1" dirty="0" smtClean="0">
                <a:latin typeface="+mj-ea"/>
                <a:ea typeface="+mj-ea"/>
              </a:rPr>
              <a:t>7. </a:t>
            </a:r>
            <a:r>
              <a:rPr lang="ko-KR" altLang="en-US" sz="2200" b="1" dirty="0" smtClean="0">
                <a:latin typeface="+mj-ea"/>
                <a:ea typeface="+mj-ea"/>
              </a:rPr>
              <a:t>다른 </a:t>
            </a:r>
            <a:r>
              <a:rPr lang="en-US" altLang="ko-KR" sz="2000" b="1" dirty="0">
                <a:latin typeface="+mj-ea"/>
              </a:rPr>
              <a:t>decorative </a:t>
            </a:r>
            <a:r>
              <a:rPr lang="en-US" altLang="ko-KR" sz="2000" b="1" dirty="0" smtClean="0">
                <a:latin typeface="+mj-ea"/>
              </a:rPr>
              <a:t>scatter</a:t>
            </a:r>
            <a:r>
              <a:rPr lang="ko-KR" altLang="en-US" sz="2000" b="1" dirty="0" smtClean="0">
                <a:latin typeface="+mj-ea"/>
              </a:rPr>
              <a:t>도 적용해 본다</a:t>
            </a:r>
            <a:r>
              <a:rPr lang="en-US" altLang="ko-KR" sz="2000" b="1" dirty="0" smtClean="0">
                <a:latin typeface="+mj-ea"/>
              </a:rPr>
              <a:t>.</a:t>
            </a:r>
            <a:endParaRPr lang="en-US" altLang="ko-KR" sz="2000" b="1" dirty="0" smtClean="0">
              <a:solidFill>
                <a:schemeClr val="tx1"/>
              </a:solidFill>
              <a:latin typeface="바탕" pitchFamily="18" charset="-127"/>
              <a:ea typeface="바탕" pitchFamily="18" charset="-127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971800" y="1219200"/>
            <a:ext cx="3429000" cy="152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81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하트모양으로 이뤄진 글자</vt:lpstr>
      <vt:lpstr>하트모양으로 이뤄진 글자</vt:lpstr>
      <vt:lpstr>하트모양으로 이뤄진 글자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jungyeo park</dc:creator>
  <cp:lastModifiedBy>jungyeo park</cp:lastModifiedBy>
  <cp:revision>8</cp:revision>
  <dcterms:created xsi:type="dcterms:W3CDTF">2016-01-20T05:51:54Z</dcterms:created>
  <dcterms:modified xsi:type="dcterms:W3CDTF">2016-01-20T09:14:43Z</dcterms:modified>
</cp:coreProperties>
</file>