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396" y="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BC8AB-A996-48C3-83F9-35AE85195B4D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D4A9-912A-4BAE-ABCB-B3CD27C37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BC8AB-A996-48C3-83F9-35AE85195B4D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D4A9-912A-4BAE-ABCB-B3CD27C37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BC8AB-A996-48C3-83F9-35AE85195B4D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D4A9-912A-4BAE-ABCB-B3CD27C37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BC8AB-A996-48C3-83F9-35AE85195B4D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D4A9-912A-4BAE-ABCB-B3CD27C37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BC8AB-A996-48C3-83F9-35AE85195B4D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D4A9-912A-4BAE-ABCB-B3CD27C37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BC8AB-A996-48C3-83F9-35AE85195B4D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D4A9-912A-4BAE-ABCB-B3CD27C37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BC8AB-A996-48C3-83F9-35AE85195B4D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D4A9-912A-4BAE-ABCB-B3CD27C37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BC8AB-A996-48C3-83F9-35AE85195B4D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D4A9-912A-4BAE-ABCB-B3CD27C37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BC8AB-A996-48C3-83F9-35AE85195B4D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D4A9-912A-4BAE-ABCB-B3CD27C37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BC8AB-A996-48C3-83F9-35AE85195B4D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D4A9-912A-4BAE-ABCB-B3CD27C37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BC8AB-A996-48C3-83F9-35AE85195B4D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9D4A9-912A-4BAE-ABCB-B3CD27C37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BC8AB-A996-48C3-83F9-35AE85195B4D}" type="datetimeFigureOut">
              <a:rPr lang="en-US" smtClean="0"/>
              <a:pPr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9D4A9-912A-4BAE-ABCB-B3CD27C37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8800" y="274638"/>
            <a:ext cx="5638800" cy="715962"/>
          </a:xfrm>
        </p:spPr>
        <p:txBody>
          <a:bodyPr>
            <a:normAutofit fontScale="90000"/>
          </a:bodyPr>
          <a:lstStyle/>
          <a:p>
            <a:r>
              <a:rPr lang="ko-KR" altLang="en-US" b="1" dirty="0" smtClean="0">
                <a:solidFill>
                  <a:srgbClr val="FF0000"/>
                </a:solidFill>
              </a:rPr>
              <a:t>글자에 그림자효과 넣기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6" name="Content Placeholder 5" descr="JESUSLOV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78358" y="3810000"/>
            <a:ext cx="7427442" cy="2743200"/>
          </a:xfrm>
        </p:spPr>
      </p:pic>
      <p:pic>
        <p:nvPicPr>
          <p:cNvPr id="8" name="Picture 7" descr="JESUSLOV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76300" y="990600"/>
            <a:ext cx="7391400" cy="281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1828800" y="274638"/>
            <a:ext cx="5638800" cy="71596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글자에 그림자효과 넣기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Subtitle 4"/>
          <p:cNvSpPr txBox="1">
            <a:spLocks/>
          </p:cNvSpPr>
          <p:nvPr/>
        </p:nvSpPr>
        <p:spPr>
          <a:xfrm>
            <a:off x="1371600" y="1066800"/>
            <a:ext cx="7391400" cy="28956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lnSpcReduction="10000"/>
          </a:bodyPr>
          <a:lstStyle/>
          <a:p>
            <a:pPr marL="514350" indent="-514350"/>
            <a:r>
              <a:rPr lang="en-US" altLang="ko-KR" sz="2200" b="1" dirty="0" smtClean="0">
                <a:solidFill>
                  <a:schemeClr val="tx1"/>
                </a:solidFill>
                <a:latin typeface="+mj-ea"/>
                <a:ea typeface="+mj-ea"/>
              </a:rPr>
              <a:t>1. new&gt; name, size, orientation  </a:t>
            </a:r>
            <a:r>
              <a:rPr lang="ko-KR" altLang="en-US" sz="2200" b="1" dirty="0" smtClean="0">
                <a:solidFill>
                  <a:schemeClr val="tx1"/>
                </a:solidFill>
                <a:latin typeface="+mj-ea"/>
                <a:ea typeface="+mj-ea"/>
              </a:rPr>
              <a:t>지정</a:t>
            </a:r>
            <a:endParaRPr lang="en-US" altLang="ko-KR" sz="2200" b="1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marL="514350" lvl="0" indent="-514350">
              <a:spcBef>
                <a:spcPct val="20000"/>
              </a:spcBef>
              <a:defRPr/>
            </a:pPr>
            <a:r>
              <a:rPr lang="en-US" altLang="ko-KR" sz="2200" b="1" dirty="0" smtClean="0">
                <a:latin typeface="+mj-ea"/>
                <a:ea typeface="+mj-ea"/>
              </a:rPr>
              <a:t>2. TYPE</a:t>
            </a:r>
            <a:r>
              <a:rPr lang="en-US" altLang="ko-KR" sz="2200" b="1" dirty="0" smtClean="0">
                <a:latin typeface="+mj-ea"/>
              </a:rPr>
              <a:t>&gt;</a:t>
            </a:r>
            <a:r>
              <a:rPr lang="ko-KR" altLang="en-US" sz="2200" b="1" dirty="0" smtClean="0">
                <a:latin typeface="+mj-ea"/>
              </a:rPr>
              <a:t>글자 입력 예 </a:t>
            </a:r>
            <a:r>
              <a:rPr lang="en-US" altLang="ko-KR" sz="2200" b="1" dirty="0" smtClean="0">
                <a:latin typeface="+mj-ea"/>
              </a:rPr>
              <a:t>JESUSLOVE</a:t>
            </a:r>
          </a:p>
          <a:p>
            <a:pPr marL="514350" lvl="0" indent="-514350">
              <a:spcBef>
                <a:spcPct val="20000"/>
              </a:spcBef>
              <a:defRPr/>
            </a:pPr>
            <a:r>
              <a:rPr lang="en-US" altLang="ko-KR" sz="2200" b="1" dirty="0" smtClean="0">
                <a:solidFill>
                  <a:schemeClr val="tx1"/>
                </a:solidFill>
                <a:latin typeface="+mj-ea"/>
                <a:ea typeface="바탕" pitchFamily="18" charset="-127"/>
              </a:rPr>
              <a:t>3. </a:t>
            </a:r>
            <a:r>
              <a:rPr lang="ko-KR" altLang="en-US" sz="2200" b="1" dirty="0" smtClean="0">
                <a:solidFill>
                  <a:schemeClr val="tx1"/>
                </a:solidFill>
                <a:latin typeface="+mj-ea"/>
                <a:ea typeface="바탕" pitchFamily="18" charset="-127"/>
              </a:rPr>
              <a:t>쓴 글자 </a:t>
            </a:r>
            <a:r>
              <a:rPr lang="en-US" altLang="ko-KR" sz="2200" b="1" dirty="0" smtClean="0">
                <a:solidFill>
                  <a:schemeClr val="tx1"/>
                </a:solidFill>
                <a:latin typeface="+mj-ea"/>
                <a:ea typeface="바탕" pitchFamily="18" charset="-127"/>
              </a:rPr>
              <a:t>ALT</a:t>
            </a:r>
            <a:r>
              <a:rPr lang="ko-KR" altLang="en-US" sz="2200" b="1" dirty="0" smtClean="0">
                <a:solidFill>
                  <a:schemeClr val="tx1"/>
                </a:solidFill>
                <a:latin typeface="+mj-ea"/>
                <a:ea typeface="바탕" pitchFamily="18" charset="-127"/>
              </a:rPr>
              <a:t>키 이용하여 복사</a:t>
            </a:r>
            <a:endParaRPr lang="en-US" altLang="ko-KR" sz="2200" b="1" dirty="0" smtClean="0">
              <a:solidFill>
                <a:schemeClr val="tx1"/>
              </a:solidFill>
              <a:latin typeface="+mj-ea"/>
              <a:ea typeface="바탕" pitchFamily="18" charset="-127"/>
            </a:endParaRPr>
          </a:p>
          <a:p>
            <a:pPr marL="514350" lvl="0" indent="-514350">
              <a:spcBef>
                <a:spcPct val="20000"/>
              </a:spcBef>
              <a:defRPr/>
            </a:pPr>
            <a:r>
              <a:rPr lang="en-US" altLang="ko-KR" sz="2200" b="1" dirty="0" smtClean="0">
                <a:latin typeface="+mj-ea"/>
                <a:ea typeface="바탕" pitchFamily="18" charset="-127"/>
              </a:rPr>
              <a:t>4. </a:t>
            </a:r>
            <a:r>
              <a:rPr lang="ko-KR" altLang="en-US" sz="2200" b="1" dirty="0" smtClean="0">
                <a:latin typeface="+mj-ea"/>
                <a:ea typeface="바탕" pitchFamily="18" charset="-127"/>
              </a:rPr>
              <a:t>복사한 글자 선택한 후 </a:t>
            </a:r>
            <a:r>
              <a:rPr lang="en-US" altLang="ko-KR" sz="2200" b="1" dirty="0" smtClean="0">
                <a:latin typeface="+mj-ea"/>
                <a:ea typeface="바탕" pitchFamily="18" charset="-127"/>
              </a:rPr>
              <a:t>&gt;</a:t>
            </a:r>
            <a:r>
              <a:rPr lang="ko-KR" altLang="en-US" sz="2200" b="1" dirty="0" smtClean="0">
                <a:latin typeface="+mj-ea"/>
                <a:ea typeface="바탕" pitchFamily="18" charset="-127"/>
              </a:rPr>
              <a:t>메뉴바의 </a:t>
            </a:r>
            <a:r>
              <a:rPr lang="en-US" altLang="ko-KR" sz="2000" b="1" dirty="0" smtClean="0">
                <a:latin typeface="+mj-ea"/>
              </a:rPr>
              <a:t>TYPE&gt;Create outlines</a:t>
            </a:r>
          </a:p>
          <a:p>
            <a:pPr marL="514350" lvl="0" indent="-514350">
              <a:spcBef>
                <a:spcPct val="20000"/>
              </a:spcBef>
              <a:defRPr/>
            </a:pPr>
            <a:r>
              <a:rPr lang="en-US" altLang="ko-KR" sz="2000" b="1" dirty="0" smtClean="0">
                <a:solidFill>
                  <a:schemeClr val="tx1"/>
                </a:solidFill>
                <a:latin typeface="+mj-ea"/>
                <a:ea typeface="바탕" pitchFamily="18" charset="-127"/>
              </a:rPr>
              <a:t>5. </a:t>
            </a:r>
            <a:r>
              <a:rPr lang="en-US" altLang="ko-KR" sz="2000" b="1" dirty="0">
                <a:latin typeface="+mj-ea"/>
              </a:rPr>
              <a:t>Create </a:t>
            </a:r>
            <a:r>
              <a:rPr lang="en-US" altLang="ko-KR" sz="2000" b="1" dirty="0" smtClean="0">
                <a:latin typeface="+mj-ea"/>
              </a:rPr>
              <a:t>outlines</a:t>
            </a:r>
            <a:r>
              <a:rPr lang="ko-KR" altLang="en-US" sz="2000" b="1" dirty="0" smtClean="0">
                <a:latin typeface="+mj-ea"/>
              </a:rPr>
              <a:t> </a:t>
            </a:r>
            <a:r>
              <a:rPr lang="ko-KR" altLang="en-US" b="1" dirty="0" smtClean="0">
                <a:latin typeface="바탕" pitchFamily="18" charset="-127"/>
                <a:ea typeface="바탕" pitchFamily="18" charset="-127"/>
              </a:rPr>
              <a:t>오브젝트</a:t>
            </a:r>
            <a:r>
              <a:rPr lang="ko-KR" altLang="en-US" sz="2000" b="1" dirty="0" smtClean="0">
                <a:latin typeface="+mj-ea"/>
                <a:ea typeface="바탕" pitchFamily="18" charset="-127"/>
              </a:rPr>
              <a:t>화된 </a:t>
            </a:r>
            <a:r>
              <a:rPr lang="ko-KR" altLang="en-US" sz="2000" b="1" dirty="0" smtClean="0">
                <a:latin typeface="+mj-ea"/>
                <a:ea typeface="바탕" pitchFamily="18" charset="-127"/>
              </a:rPr>
              <a:t>글자 선택</a:t>
            </a:r>
            <a:r>
              <a:rPr lang="en-US" altLang="ko-KR" sz="2000" b="1" dirty="0" smtClean="0">
                <a:latin typeface="+mj-ea"/>
                <a:ea typeface="바탕" pitchFamily="18" charset="-127"/>
              </a:rPr>
              <a:t>&gt;</a:t>
            </a:r>
          </a:p>
          <a:p>
            <a:pPr marL="514350" lvl="0" indent="-514350">
              <a:spcBef>
                <a:spcPct val="20000"/>
              </a:spcBef>
              <a:defRPr/>
            </a:pPr>
            <a:r>
              <a:rPr lang="en-US" altLang="ko-KR" sz="2000" b="1" dirty="0">
                <a:latin typeface="+mj-ea"/>
                <a:ea typeface="바탕" pitchFamily="18" charset="-127"/>
              </a:rPr>
              <a:t> </a:t>
            </a:r>
            <a:r>
              <a:rPr lang="en-US" altLang="ko-KR" sz="2000" b="1" dirty="0" smtClean="0">
                <a:latin typeface="+mj-ea"/>
                <a:ea typeface="바탕" pitchFamily="18" charset="-127"/>
              </a:rPr>
              <a:t>  </a:t>
            </a:r>
            <a:r>
              <a:rPr lang="ko-KR" altLang="en-US" sz="2000" b="1" dirty="0" smtClean="0">
                <a:latin typeface="+mj-ea"/>
                <a:ea typeface="바탕" pitchFamily="18" charset="-127"/>
              </a:rPr>
              <a:t>그라디언트 </a:t>
            </a:r>
            <a:r>
              <a:rPr lang="ko-KR" altLang="en-US" sz="2000" b="1" dirty="0">
                <a:latin typeface="+mj-ea"/>
                <a:ea typeface="바탕" pitchFamily="18" charset="-127"/>
              </a:rPr>
              <a:t>클릭 </a:t>
            </a:r>
            <a:r>
              <a:rPr lang="ko-KR" altLang="en-US" sz="2000" b="1" dirty="0" smtClean="0">
                <a:latin typeface="+mj-ea"/>
                <a:ea typeface="바탕" pitchFamily="18" charset="-127"/>
              </a:rPr>
              <a:t>  </a:t>
            </a:r>
            <a:r>
              <a:rPr lang="en-US" altLang="ko-KR" sz="2000" b="1" dirty="0" smtClean="0">
                <a:latin typeface="+mj-ea"/>
                <a:ea typeface="바탕" pitchFamily="18" charset="-127"/>
              </a:rPr>
              <a:t>&gt;         </a:t>
            </a:r>
            <a:r>
              <a:rPr lang="ko-KR" altLang="en-US" sz="2000" b="1" dirty="0" smtClean="0">
                <a:latin typeface="+mj-ea"/>
                <a:ea typeface="바탕" pitchFamily="18" charset="-127"/>
              </a:rPr>
              <a:t>그라디언트   이곳을 클릭하여  </a:t>
            </a:r>
            <a:r>
              <a:rPr lang="en-US" altLang="ko-KR" sz="2000" b="1" dirty="0" smtClean="0">
                <a:latin typeface="+mj-ea"/>
                <a:ea typeface="바탕" pitchFamily="18" charset="-127"/>
              </a:rPr>
              <a:t>GRIDIENT SLIDER</a:t>
            </a:r>
            <a:r>
              <a:rPr lang="ko-KR" altLang="en-US" sz="2000" b="1" dirty="0" smtClean="0">
                <a:latin typeface="+mj-ea"/>
                <a:ea typeface="바탕" pitchFamily="18" charset="-127"/>
              </a:rPr>
              <a:t> 생성시킴 </a:t>
            </a:r>
            <a:endParaRPr lang="en-US" altLang="ko-KR" sz="2000" b="1" dirty="0" smtClean="0">
              <a:latin typeface="+mj-ea"/>
              <a:ea typeface="바탕" pitchFamily="18" charset="-127"/>
            </a:endParaRPr>
          </a:p>
          <a:p>
            <a:pPr marL="514350" lvl="0" indent="-514350">
              <a:spcBef>
                <a:spcPct val="20000"/>
              </a:spcBef>
              <a:defRPr/>
            </a:pPr>
            <a:r>
              <a:rPr lang="en-US" altLang="ko-KR" sz="2000" b="1" dirty="0" smtClean="0">
                <a:latin typeface="+mj-ea"/>
                <a:ea typeface="바탕" pitchFamily="18" charset="-127"/>
              </a:rPr>
              <a:t>6. </a:t>
            </a:r>
            <a:r>
              <a:rPr lang="ko-KR" altLang="en-US" sz="2000" b="1" dirty="0" smtClean="0">
                <a:latin typeface="+mj-ea"/>
                <a:ea typeface="바탕" pitchFamily="18" charset="-127"/>
              </a:rPr>
              <a:t>그라디언트 방향을 </a:t>
            </a:r>
            <a:r>
              <a:rPr lang="ko-KR" altLang="en-US" sz="2000" b="1" dirty="0">
                <a:latin typeface="+mj-ea"/>
                <a:ea typeface="바탕" pitchFamily="18" charset="-127"/>
              </a:rPr>
              <a:t>위에서 아래 </a:t>
            </a:r>
            <a:r>
              <a:rPr lang="ko-KR" altLang="en-US" sz="2000" b="1" dirty="0" smtClean="0">
                <a:latin typeface="+mj-ea"/>
                <a:ea typeface="바탕" pitchFamily="18" charset="-127"/>
              </a:rPr>
              <a:t>방향으로 클릭</a:t>
            </a:r>
            <a:endParaRPr lang="en-US" altLang="ko-KR" sz="2000" b="1" dirty="0" smtClean="0">
              <a:latin typeface="+mj-ea"/>
              <a:ea typeface="바탕" pitchFamily="18" charset="-127"/>
            </a:endParaRPr>
          </a:p>
          <a:p>
            <a:pPr marL="514350" indent="-514350" algn="r"/>
            <a:endParaRPr lang="en-US" altLang="ko-KR" sz="2000" b="1" dirty="0" smtClean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  <a:p>
            <a:pPr marL="514350" indent="-514350"/>
            <a:endParaRPr lang="en-US" altLang="ko-KR" sz="2000" b="1" dirty="0" smtClean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</p:txBody>
      </p:sp>
      <p:pic>
        <p:nvPicPr>
          <p:cNvPr id="4" name="Picture 3" descr="ILLU TO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762000"/>
            <a:ext cx="914400" cy="58674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10800000" flipV="1">
            <a:off x="609600" y="2057400"/>
            <a:ext cx="4572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6" name="Rectangle 5"/>
          <p:cNvSpPr/>
          <p:nvPr/>
        </p:nvSpPr>
        <p:spPr>
          <a:xfrm rot="10800000" flipV="1">
            <a:off x="609600" y="3962400"/>
            <a:ext cx="4572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143000" y="3048000"/>
            <a:ext cx="609600" cy="914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914400" y="1828800"/>
            <a:ext cx="914400" cy="2667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GRADIE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00200" y="3886200"/>
            <a:ext cx="6543675" cy="261937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 rot="10800000" flipV="1">
            <a:off x="7620000" y="4876800"/>
            <a:ext cx="4572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5" name="Straight Arrow Connector 14"/>
          <p:cNvCxnSpPr>
            <a:endCxn id="12" idx="0"/>
          </p:cNvCxnSpPr>
          <p:nvPr/>
        </p:nvCxnSpPr>
        <p:spPr>
          <a:xfrm>
            <a:off x="6858000" y="3200400"/>
            <a:ext cx="990600" cy="1676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Down Arrow 17"/>
          <p:cNvSpPr/>
          <p:nvPr/>
        </p:nvSpPr>
        <p:spPr>
          <a:xfrm>
            <a:off x="3505200" y="5105400"/>
            <a:ext cx="304800" cy="60960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rot="10800000" flipV="1">
            <a:off x="6705600" y="4267200"/>
            <a:ext cx="762000" cy="2286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1828800" y="274638"/>
            <a:ext cx="5638800" cy="71596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글자에 그림자효과 넣기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Subtitle 4"/>
          <p:cNvSpPr txBox="1">
            <a:spLocks/>
          </p:cNvSpPr>
          <p:nvPr/>
        </p:nvSpPr>
        <p:spPr>
          <a:xfrm>
            <a:off x="228600" y="3657600"/>
            <a:ext cx="8610600" cy="11430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514350" indent="-514350"/>
            <a:r>
              <a:rPr lang="en-US" altLang="ko-KR" sz="2200" b="1" dirty="0" smtClean="0">
                <a:solidFill>
                  <a:schemeClr val="tx1"/>
                </a:solidFill>
                <a:latin typeface="+mj-ea"/>
                <a:ea typeface="+mj-ea"/>
              </a:rPr>
              <a:t>7. </a:t>
            </a:r>
            <a:r>
              <a:rPr lang="ko-KR" altLang="en-US" sz="2200" b="1" dirty="0" smtClean="0">
                <a:solidFill>
                  <a:schemeClr val="tx1"/>
                </a:solidFill>
                <a:latin typeface="+mj-ea"/>
                <a:ea typeface="+mj-ea"/>
              </a:rPr>
              <a:t>그라디언트색깔 넣은 글자선택</a:t>
            </a:r>
            <a:r>
              <a:rPr lang="en-US" altLang="ko-KR" sz="2200" b="1" dirty="0" smtClean="0">
                <a:solidFill>
                  <a:schemeClr val="tx1"/>
                </a:solidFill>
                <a:latin typeface="+mj-ea"/>
                <a:ea typeface="+mj-ea"/>
              </a:rPr>
              <a:t>&gt;</a:t>
            </a:r>
            <a:r>
              <a:rPr lang="ko-KR" altLang="en-US" sz="2200" b="1" dirty="0" smtClean="0">
                <a:latin typeface="+mj-ea"/>
                <a:ea typeface="+mj-ea"/>
              </a:rPr>
              <a:t>이동툴로 위 글자와 겹치게 만듬</a:t>
            </a:r>
            <a:endParaRPr lang="en-US" altLang="ko-KR" sz="2200" b="1" dirty="0" smtClean="0">
              <a:latin typeface="+mj-ea"/>
              <a:ea typeface="+mj-ea"/>
            </a:endParaRPr>
          </a:p>
          <a:p>
            <a:pPr marL="514350" indent="-514350"/>
            <a:endParaRPr lang="en-US" altLang="ko-KR" sz="2200" b="1" dirty="0" smtClean="0">
              <a:latin typeface="+mj-ea"/>
              <a:ea typeface="+mj-ea"/>
            </a:endParaRPr>
          </a:p>
          <a:p>
            <a:pPr marL="514350" indent="-514350"/>
            <a:r>
              <a:rPr lang="en-US" altLang="ko-KR" sz="2200" b="1" dirty="0" smtClean="0">
                <a:solidFill>
                  <a:schemeClr val="tx1"/>
                </a:solidFill>
                <a:latin typeface="+mj-ea"/>
                <a:ea typeface="+mj-ea"/>
              </a:rPr>
              <a:t>8.CTRL+X&gt;CRTL+B</a:t>
            </a:r>
          </a:p>
          <a:p>
            <a:pPr marL="514350" indent="-514350"/>
            <a:r>
              <a:rPr lang="en-US" altLang="ko-KR" sz="2200" b="1" dirty="0" smtClean="0">
                <a:latin typeface="+mj-ea"/>
                <a:ea typeface="+mj-ea"/>
              </a:rPr>
              <a:t>9. Filter&gt;Distort&gt;Free Distort&gt; </a:t>
            </a:r>
            <a:r>
              <a:rPr lang="ko-KR" altLang="en-US" sz="2200" b="1" dirty="0" smtClean="0">
                <a:latin typeface="+mj-ea"/>
                <a:ea typeface="+mj-ea"/>
              </a:rPr>
              <a:t>이 검은 점을 클릭하여 글자를 기울게</a:t>
            </a:r>
            <a:r>
              <a:rPr lang="en-US" altLang="ko-KR" sz="2200" b="1" dirty="0" smtClean="0">
                <a:latin typeface="+mj-ea"/>
                <a:ea typeface="+mj-ea"/>
              </a:rPr>
              <a:t> </a:t>
            </a:r>
            <a:r>
              <a:rPr lang="ko-KR" altLang="en-US" sz="2200" b="1" dirty="0" smtClean="0">
                <a:latin typeface="+mj-ea"/>
                <a:ea typeface="+mj-ea"/>
              </a:rPr>
              <a:t>만듬</a:t>
            </a:r>
            <a:endParaRPr lang="en-US" altLang="ko-KR" sz="2000" b="1" dirty="0" smtClean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</p:txBody>
      </p:sp>
      <p:pic>
        <p:nvPicPr>
          <p:cNvPr id="5" name="Picture 4" descr="GRADIEN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038225"/>
            <a:ext cx="3952875" cy="23907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 descr="이동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0600" y="990600"/>
            <a:ext cx="3838575" cy="11049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Down Arrow 6"/>
          <p:cNvSpPr/>
          <p:nvPr/>
        </p:nvSpPr>
        <p:spPr>
          <a:xfrm rot="16200000">
            <a:off x="4076700" y="1333500"/>
            <a:ext cx="381000" cy="60960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RTL B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2362051"/>
            <a:ext cx="3867690" cy="1066949"/>
          </a:xfrm>
          <a:prstGeom prst="rect">
            <a:avLst/>
          </a:prstGeom>
        </p:spPr>
      </p:pic>
      <p:sp>
        <p:nvSpPr>
          <p:cNvPr id="9" name="Down Arrow 8"/>
          <p:cNvSpPr/>
          <p:nvPr/>
        </p:nvSpPr>
        <p:spPr>
          <a:xfrm>
            <a:off x="6477000" y="1981200"/>
            <a:ext cx="381000" cy="60960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FREE DISTOR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33600" y="4800600"/>
            <a:ext cx="3552825" cy="2227762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 rot="10800000" flipV="1">
            <a:off x="4114800" y="5791200"/>
            <a:ext cx="228600" cy="2286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305300" y="4724400"/>
            <a:ext cx="533400" cy="1066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1828800" y="274638"/>
            <a:ext cx="5638800" cy="71596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글자에 그림자효과 넣기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Subtitle 4"/>
          <p:cNvSpPr txBox="1">
            <a:spLocks/>
          </p:cNvSpPr>
          <p:nvPr/>
        </p:nvSpPr>
        <p:spPr>
          <a:xfrm>
            <a:off x="266700" y="990600"/>
            <a:ext cx="8610600" cy="838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buAutoNum type="arabicPeriod" startAt="10"/>
            </a:pPr>
            <a:r>
              <a:rPr lang="ko-KR" altLang="en-US" sz="2200" b="1" dirty="0" smtClean="0">
                <a:latin typeface="+mj-ea"/>
                <a:ea typeface="+mj-ea"/>
              </a:rPr>
              <a:t>기울어진 글자를 부드러운 그림자 효과를 주기 위해</a:t>
            </a:r>
            <a:endParaRPr lang="en-US" altLang="ko-KR" sz="2200" b="1" dirty="0" smtClean="0">
              <a:latin typeface="+mj-ea"/>
              <a:ea typeface="+mj-ea"/>
            </a:endParaRPr>
          </a:p>
          <a:p>
            <a:pPr marL="514350" indent="-514350"/>
            <a:r>
              <a:rPr lang="en-US" altLang="ko-KR" sz="2200" b="1" dirty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en-US" altLang="ko-KR" sz="2200" b="1" dirty="0" smtClean="0">
                <a:solidFill>
                  <a:schemeClr val="tx1"/>
                </a:solidFill>
                <a:latin typeface="+mj-ea"/>
                <a:ea typeface="+mj-ea"/>
              </a:rPr>
              <a:t>    </a:t>
            </a:r>
            <a:r>
              <a:rPr lang="ko-KR" altLang="en-US" sz="2200" b="1" dirty="0" smtClean="0">
                <a:solidFill>
                  <a:schemeClr val="tx1"/>
                </a:solidFill>
                <a:latin typeface="+mj-ea"/>
                <a:ea typeface="+mj-ea"/>
              </a:rPr>
              <a:t>메뉴 </a:t>
            </a:r>
            <a:r>
              <a:rPr lang="en-US" altLang="ko-KR" sz="2200" b="1" dirty="0" smtClean="0">
                <a:solidFill>
                  <a:schemeClr val="tx1"/>
                </a:solidFill>
                <a:latin typeface="+mj-ea"/>
                <a:ea typeface="+mj-ea"/>
              </a:rPr>
              <a:t>Effect&gt;Blur&gt;Gaussian Blur&gt;Radius </a:t>
            </a:r>
            <a:r>
              <a:rPr lang="ko-KR" altLang="en-US" sz="2200" b="1" dirty="0" smtClean="0">
                <a:solidFill>
                  <a:schemeClr val="tx1"/>
                </a:solidFill>
                <a:latin typeface="+mj-ea"/>
                <a:ea typeface="+mj-ea"/>
              </a:rPr>
              <a:t>적절히 조절</a:t>
            </a:r>
            <a:r>
              <a:rPr lang="en-US" altLang="ko-KR" sz="2200" b="1" dirty="0" smtClean="0">
                <a:solidFill>
                  <a:schemeClr val="tx1"/>
                </a:solidFill>
                <a:latin typeface="+mj-ea"/>
                <a:ea typeface="+mj-ea"/>
              </a:rPr>
              <a:t>&gt;</a:t>
            </a:r>
            <a:r>
              <a:rPr lang="en-US" altLang="ko-KR" sz="2200" b="1" dirty="0" smtClean="0">
                <a:latin typeface="+mj-ea"/>
                <a:ea typeface="+mj-ea"/>
              </a:rPr>
              <a:t>OK</a:t>
            </a:r>
            <a:endParaRPr lang="en-US" altLang="ko-KR" sz="2000" b="1" dirty="0" smtClean="0">
              <a:solidFill>
                <a:schemeClr val="tx1"/>
              </a:solidFill>
              <a:latin typeface="바탕" pitchFamily="18" charset="-127"/>
              <a:ea typeface="바탕" pitchFamily="18" charset="-127"/>
            </a:endParaRPr>
          </a:p>
        </p:txBody>
      </p:sp>
      <p:pic>
        <p:nvPicPr>
          <p:cNvPr id="4" name="Picture 3" descr="gaussian blu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1752600"/>
            <a:ext cx="2324100" cy="23145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10800000" flipV="1">
            <a:off x="1828800" y="3505200"/>
            <a:ext cx="8382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/>
              </a:solidFill>
              <a:latin typeface="Batang" pitchFamily="18" charset="-127"/>
              <a:ea typeface="Batang" pitchFamily="18" charset="-127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667000" y="1676400"/>
            <a:ext cx="2971800" cy="1905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gaussian blur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91000" y="3276600"/>
            <a:ext cx="3867150" cy="1247775"/>
          </a:xfrm>
          <a:prstGeom prst="rect">
            <a:avLst/>
          </a:prstGeom>
        </p:spPr>
      </p:pic>
      <p:sp>
        <p:nvSpPr>
          <p:cNvPr id="10" name="Down Arrow 9"/>
          <p:cNvSpPr/>
          <p:nvPr/>
        </p:nvSpPr>
        <p:spPr>
          <a:xfrm rot="17848392">
            <a:off x="3444411" y="3662430"/>
            <a:ext cx="381000" cy="60960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113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글자에 그림자효과 넣기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글자에 그림자효과 넣기</dc:title>
  <dc:creator>jungyeo park</dc:creator>
  <cp:lastModifiedBy>jungyeo park</cp:lastModifiedBy>
  <cp:revision>8</cp:revision>
  <dcterms:created xsi:type="dcterms:W3CDTF">2016-01-20T04:55:19Z</dcterms:created>
  <dcterms:modified xsi:type="dcterms:W3CDTF">2016-01-20T05:51:13Z</dcterms:modified>
</cp:coreProperties>
</file>