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09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6999C-ED1F-4898-B5FC-56D03723F41B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8FB8-A3CA-4FA6-A98C-274063251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28FB8-A3CA-4FA6-A98C-2740632512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8997-DF12-48BB-90AD-6CD76BCD3DCD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CAEA-F074-442E-BE7E-8CE9DD1D6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코스모스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762000"/>
            <a:ext cx="4387978" cy="5029200"/>
          </a:xfrm>
        </p:spPr>
      </p:pic>
      <p:sp>
        <p:nvSpPr>
          <p:cNvPr id="8" name="Right Arrow 7"/>
          <p:cNvSpPr/>
          <p:nvPr/>
        </p:nvSpPr>
        <p:spPr>
          <a:xfrm>
            <a:off x="4876800" y="34290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6"/>
          <p:cNvSpPr/>
          <p:nvPr/>
        </p:nvSpPr>
        <p:spPr>
          <a:xfrm>
            <a:off x="685800" y="6019800"/>
            <a:ext cx="3429000" cy="5334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Cosmos.jpg</a:t>
            </a:r>
            <a:endParaRPr lang="en-US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5715000" y="6019800"/>
            <a:ext cx="3429000" cy="5334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Cosmos.ai</a:t>
            </a:r>
            <a:endParaRPr lang="en-US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91000" cy="792162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코스모스그리기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 rot="10800000" flipV="1">
            <a:off x="1143000" y="6019800"/>
            <a:ext cx="2971800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4"/>
          <p:cNvSpPr/>
          <p:nvPr/>
        </p:nvSpPr>
        <p:spPr>
          <a:xfrm rot="10800000" flipV="1">
            <a:off x="5943600" y="6019800"/>
            <a:ext cx="2971800" cy="68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cosmos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91" y="838200"/>
            <a:ext cx="399010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52400" y="685800"/>
            <a:ext cx="8153400" cy="99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/>
            <a:r>
              <a:rPr lang="en-US" altLang="ko-KR" sz="2200" b="1" dirty="0" smtClean="0">
                <a:solidFill>
                  <a:schemeClr val="tx1"/>
                </a:solidFill>
                <a:latin typeface="+mj-ea"/>
                <a:ea typeface="+mj-ea"/>
              </a:rPr>
              <a:t>1. new&gt; name, size, orientation  </a:t>
            </a:r>
            <a:r>
              <a:rPr lang="ko-KR" altLang="en-US" sz="2200" b="1" dirty="0" smtClean="0">
                <a:solidFill>
                  <a:schemeClr val="tx1"/>
                </a:solidFill>
                <a:latin typeface="+mj-ea"/>
                <a:ea typeface="+mj-ea"/>
              </a:rPr>
              <a:t>지정</a:t>
            </a:r>
            <a:endParaRPr lang="en-US" altLang="ko-KR" sz="22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altLang="ko-KR" sz="2200" b="1" dirty="0" smtClean="0">
                <a:latin typeface="+mj-ea"/>
                <a:ea typeface="+mj-ea"/>
              </a:rPr>
              <a:t>2. </a:t>
            </a:r>
            <a:r>
              <a:rPr lang="en-US" altLang="ko-KR" sz="2200" b="1" dirty="0" smtClean="0">
                <a:latin typeface="+mj-ea"/>
              </a:rPr>
              <a:t>place</a:t>
            </a:r>
            <a:r>
              <a:rPr lang="ko-KR" altLang="en-US" sz="2200" b="1" dirty="0" smtClean="0">
                <a:latin typeface="+mj-ea"/>
              </a:rPr>
              <a:t>할 파일 </a:t>
            </a:r>
            <a:r>
              <a:rPr lang="en-US" altLang="ko-KR" sz="2200" b="1" dirty="0" smtClean="0">
                <a:latin typeface="+mj-ea"/>
              </a:rPr>
              <a:t>File&gt;place&gt;1.cosmos.jpg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altLang="ko-KR" sz="22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3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. </a:t>
            </a:r>
            <a:r>
              <a:rPr lang="en-US" altLang="ko-KR" sz="2200" b="1" dirty="0" smtClean="0">
                <a:latin typeface="+mj-ea"/>
              </a:rPr>
              <a:t>1.cosmos.jpg</a:t>
            </a:r>
            <a:r>
              <a:rPr lang="ko-KR" altLang="en-US" sz="2200" b="1" dirty="0" smtClean="0">
                <a:latin typeface="+mj-ea"/>
              </a:rPr>
              <a:t>을 </a:t>
            </a:r>
            <a:r>
              <a:rPr lang="en-US" altLang="ko-KR" sz="2200" b="1" dirty="0" smtClean="0">
                <a:latin typeface="+mj-ea"/>
              </a:rPr>
              <a:t>lock</a:t>
            </a:r>
            <a:r>
              <a:rPr lang="ko-KR" altLang="en-US" sz="2200" b="1" dirty="0" smtClean="0">
                <a:latin typeface="+mj-ea"/>
              </a:rPr>
              <a:t>걸기위해 </a:t>
            </a:r>
            <a:r>
              <a:rPr lang="en-US" altLang="ko-KR" sz="22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 </a:t>
            </a:r>
            <a:r>
              <a:rPr lang="en-US" altLang="ko-KR" sz="2200" b="1" dirty="0" smtClean="0">
                <a:latin typeface="+mj-ea"/>
                <a:ea typeface="바탕" pitchFamily="18" charset="-127"/>
              </a:rPr>
              <a:t>Object&gt;Lock&gt;Selection</a:t>
            </a:r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 algn="r"/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/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코스모스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3979528" cy="5257800"/>
          </a:xfrm>
          <a:prstGeom prst="rect">
            <a:avLst/>
          </a:prstGeom>
        </p:spPr>
      </p:pic>
      <p:pic>
        <p:nvPicPr>
          <p:cNvPr id="8" name="Picture 7" descr="선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762000" cy="510540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 rot="10800000" flipV="1">
            <a:off x="228600" y="2743200"/>
            <a:ext cx="4572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4953000" y="1828800"/>
            <a:ext cx="4191000" cy="838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4.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면색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없음 선색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원하는 색상</a:t>
            </a:r>
            <a:endParaRPr lang="en-US" altLang="ko-KR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  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 Pen</a:t>
            </a:r>
            <a:r>
              <a:rPr lang="ko-KR" altLang="en-US" sz="2000" b="1" dirty="0" smtClean="0">
                <a:latin typeface="+mj-ea"/>
                <a:ea typeface="+mj-ea"/>
              </a:rPr>
              <a:t> 툴로 코스모스 꽃잎 한 장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  </a:t>
            </a:r>
            <a:r>
              <a:rPr lang="ko-KR" altLang="en-US" sz="2000" b="1" dirty="0" smtClean="0">
                <a:latin typeface="+mj-ea"/>
                <a:ea typeface="+mj-ea"/>
              </a:rPr>
              <a:t> 그리기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1" name="Picture 10" descr="코스모스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19400"/>
            <a:ext cx="3876884" cy="3733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6629400" y="2286000"/>
            <a:ext cx="17526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91000" cy="792162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코스모스그리기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die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86200"/>
            <a:ext cx="5753100" cy="3350233"/>
          </a:xfrm>
          <a:prstGeom prst="rect">
            <a:avLst/>
          </a:prstGeom>
        </p:spPr>
      </p:pic>
      <p:pic>
        <p:nvPicPr>
          <p:cNvPr id="7" name="Content Placeholder 6" descr="코스모스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981200"/>
            <a:ext cx="1725320" cy="2072739"/>
          </a:xfr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91000" cy="792162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코스모스그리기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524000" y="685800"/>
            <a:ext cx="7620000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5. Pen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툴로 코스모스 꽃잎 한 </a:t>
            </a:r>
            <a:r>
              <a:rPr lang="ko-KR" altLang="en-US" sz="2000" b="1" dirty="0" smtClean="0">
                <a:latin typeface="+mj-ea"/>
                <a:ea typeface="+mj-ea"/>
              </a:rPr>
              <a:t>장 다 그린 후 </a:t>
            </a:r>
            <a:r>
              <a:rPr lang="en-US" altLang="ko-KR" sz="2000" b="1" dirty="0" smtClean="0">
                <a:latin typeface="+mj-ea"/>
                <a:ea typeface="+mj-ea"/>
              </a:rPr>
              <a:t>ctrl</a:t>
            </a:r>
            <a:r>
              <a:rPr lang="ko-KR" altLang="en-US" sz="2000" b="1" dirty="0" smtClean="0">
                <a:latin typeface="+mj-ea"/>
                <a:ea typeface="+mj-ea"/>
              </a:rPr>
              <a:t>키 누르기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6. </a:t>
            </a:r>
            <a:r>
              <a:rPr lang="ko-KR" altLang="en-US" sz="2000" b="1" dirty="0" smtClean="0">
                <a:latin typeface="+mj-ea"/>
                <a:ea typeface="+mj-ea"/>
              </a:rPr>
              <a:t>다 그려진 코스모스 꽃잎 한장을 선택 후 그라디언트 클릭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이 부분 클릭하여 면색 클릭하여 색상 선택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꽃잎선택 후 만든 그라디언트툴로      방향으로 색칠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>
              <a:buAutoNum type="arabicPeriod" startAt="5"/>
            </a:pP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Picture 7" descr="면색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3400"/>
            <a:ext cx="990600" cy="607187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 rot="10800000" flipV="1">
            <a:off x="609600" y="3657600"/>
            <a:ext cx="5334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Picture 9" descr="gradi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057400"/>
            <a:ext cx="3571875" cy="2133600"/>
          </a:xfrm>
          <a:prstGeom prst="rect">
            <a:avLst/>
          </a:prstGeom>
        </p:spPr>
      </p:pic>
      <p:sp>
        <p:nvSpPr>
          <p:cNvPr id="11" name="Rectangle 4"/>
          <p:cNvSpPr/>
          <p:nvPr/>
        </p:nvSpPr>
        <p:spPr>
          <a:xfrm rot="10800000" flipV="1">
            <a:off x="7086600" y="3886200"/>
            <a:ext cx="4572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1447800"/>
            <a:ext cx="4495800" cy="2514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/>
          <p:nvPr/>
        </p:nvSpPr>
        <p:spPr>
          <a:xfrm rot="10800000" flipV="1">
            <a:off x="4953000" y="3886200"/>
            <a:ext cx="4572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90800" y="1524000"/>
            <a:ext cx="2438400" cy="228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14492544">
            <a:off x="2845072" y="5844470"/>
            <a:ext cx="996054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4000500" y="1562100"/>
            <a:ext cx="3048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91000" cy="792162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코스모스그리기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꽃잎한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2544179" cy="2667001"/>
          </a:xfrm>
          <a:prstGeom prst="rect">
            <a:avLst/>
          </a:prstGeom>
        </p:spPr>
      </p:pic>
      <p:pic>
        <p:nvPicPr>
          <p:cNvPr id="7" name="Picture 6" descr="꽃잎한장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05000"/>
            <a:ext cx="2519639" cy="2590800"/>
          </a:xfrm>
          <a:prstGeom prst="rect">
            <a:avLst/>
          </a:prstGeom>
        </p:spPr>
      </p:pic>
      <p:pic>
        <p:nvPicPr>
          <p:cNvPr id="8" name="Picture 7" descr="꽃잎한장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05000"/>
            <a:ext cx="2362200" cy="25908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152400" y="685800"/>
            <a:ext cx="8991600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7. </a:t>
            </a:r>
            <a:r>
              <a:rPr lang="ko-KR" altLang="en-US" sz="2000" b="1" dirty="0" smtClean="0">
                <a:latin typeface="+mj-ea"/>
                <a:ea typeface="+mj-ea"/>
              </a:rPr>
              <a:t>다시 펜툴로 면색</a:t>
            </a:r>
            <a:r>
              <a:rPr lang="en-US" altLang="ko-KR" sz="2000" b="1" dirty="0" smtClean="0">
                <a:latin typeface="+mj-ea"/>
                <a:ea typeface="+mj-ea"/>
              </a:rPr>
              <a:t>:</a:t>
            </a:r>
            <a:r>
              <a:rPr lang="ko-KR" altLang="en-US" sz="2000" b="1" dirty="0" smtClean="0">
                <a:latin typeface="+mj-ea"/>
                <a:ea typeface="+mj-ea"/>
              </a:rPr>
              <a:t>없음 선색</a:t>
            </a:r>
            <a:r>
              <a:rPr lang="en-US" altLang="ko-KR" sz="2000" b="1" dirty="0" smtClean="0">
                <a:latin typeface="+mj-ea"/>
                <a:ea typeface="+mj-ea"/>
              </a:rPr>
              <a:t>:</a:t>
            </a:r>
            <a:r>
              <a:rPr lang="ko-KR" altLang="en-US" sz="2000" b="1" dirty="0" smtClean="0">
                <a:latin typeface="+mj-ea"/>
                <a:ea typeface="+mj-ea"/>
              </a:rPr>
              <a:t>검정 사용하여 진한 색상의 꽃잎 줄 그리기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8.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</a:rPr>
              <a:t>꽃잎 </a:t>
            </a:r>
            <a:r>
              <a:rPr lang="ko-KR" altLang="en-US" sz="2000" b="1" dirty="0" smtClean="0">
                <a:latin typeface="+mj-ea"/>
              </a:rPr>
              <a:t>줄 선택하여 면색</a:t>
            </a:r>
            <a:r>
              <a:rPr lang="en-US" altLang="ko-KR" sz="2000" b="1" dirty="0" smtClean="0">
                <a:latin typeface="+mj-ea"/>
              </a:rPr>
              <a:t>:</a:t>
            </a:r>
            <a:r>
              <a:rPr lang="ko-KR" altLang="en-US" sz="2000" b="1" dirty="0" smtClean="0">
                <a:latin typeface="+mj-ea"/>
              </a:rPr>
              <a:t>없음 선색</a:t>
            </a:r>
            <a:r>
              <a:rPr lang="en-US" altLang="ko-KR" sz="2000" b="1" dirty="0" smtClean="0">
                <a:latin typeface="+mj-ea"/>
              </a:rPr>
              <a:t>: </a:t>
            </a:r>
            <a:r>
              <a:rPr lang="ko-KR" altLang="en-US" sz="2000" b="1" dirty="0" smtClean="0">
                <a:latin typeface="+mj-ea"/>
              </a:rPr>
              <a:t>그라디언트에서 선택한 색상보다 더 진한 색상 클릭</a:t>
            </a:r>
            <a:endParaRPr lang="en-US" altLang="ko-KR" sz="2000" b="1" dirty="0" smtClean="0">
              <a:latin typeface="+mj-ea"/>
            </a:endParaRPr>
          </a:p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9.</a:t>
            </a:r>
            <a:r>
              <a:rPr lang="ko-KR" altLang="en-US" b="1" dirty="0" smtClean="0">
                <a:latin typeface="+mj-ea"/>
              </a:rPr>
              <a:t> </a:t>
            </a:r>
            <a:r>
              <a:rPr lang="ko-KR" altLang="en-US" sz="2000" b="1" dirty="0" smtClean="0">
                <a:latin typeface="+mj-ea"/>
              </a:rPr>
              <a:t>펜툴로 </a:t>
            </a:r>
            <a:r>
              <a:rPr lang="ko-KR" altLang="en-US" sz="2000" b="1" dirty="0" smtClean="0">
                <a:latin typeface="+mj-ea"/>
              </a:rPr>
              <a:t>꽃잎 </a:t>
            </a:r>
            <a:r>
              <a:rPr lang="ko-KR" altLang="en-US" sz="2000" b="1" dirty="0" smtClean="0">
                <a:latin typeface="+mj-ea"/>
              </a:rPr>
              <a:t>줄 하나 더 그리고 색상은 더 진한 색 선택</a:t>
            </a:r>
            <a:endParaRPr lang="en-US" altLang="ko-KR" sz="20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0" y="6324600"/>
            <a:ext cx="78486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10.</a:t>
            </a:r>
            <a:r>
              <a:rPr lang="ko-KR" altLang="en-US" b="1" dirty="0" smtClean="0">
                <a:latin typeface="+mj-ea"/>
              </a:rPr>
              <a:t> </a:t>
            </a:r>
            <a:r>
              <a:rPr lang="ko-KR" altLang="en-US" sz="2000" b="1" dirty="0" smtClean="0">
                <a:latin typeface="+mj-ea"/>
              </a:rPr>
              <a:t>꽃잎 한장 </a:t>
            </a:r>
            <a:r>
              <a:rPr lang="en-US" altLang="ko-KR" sz="2000" b="1" dirty="0" smtClean="0">
                <a:latin typeface="+mj-ea"/>
              </a:rPr>
              <a:t>,</a:t>
            </a:r>
            <a:r>
              <a:rPr lang="ko-KR" altLang="en-US" sz="2000" b="1" dirty="0" smtClean="0">
                <a:latin typeface="+mj-ea"/>
              </a:rPr>
              <a:t> </a:t>
            </a:r>
            <a:r>
              <a:rPr lang="ko-KR" altLang="en-US" sz="2000" b="1" dirty="0" smtClean="0">
                <a:latin typeface="+mj-ea"/>
              </a:rPr>
              <a:t>꽃잎 </a:t>
            </a:r>
            <a:r>
              <a:rPr lang="ko-KR" altLang="en-US" sz="2000" b="1" dirty="0" smtClean="0">
                <a:latin typeface="+mj-ea"/>
              </a:rPr>
              <a:t>줄 </a:t>
            </a:r>
            <a:r>
              <a:rPr lang="en-US" altLang="ko-KR" sz="2000" b="1" dirty="0" smtClean="0">
                <a:latin typeface="+mj-ea"/>
              </a:rPr>
              <a:t>2 </a:t>
            </a:r>
            <a:r>
              <a:rPr lang="ko-KR" altLang="en-US" sz="2000" b="1" dirty="0" smtClean="0">
                <a:latin typeface="+mj-ea"/>
              </a:rPr>
              <a:t>모두 선택하여    메뉴 </a:t>
            </a:r>
            <a:r>
              <a:rPr lang="en-US" altLang="ko-KR" sz="2000" b="1" dirty="0" smtClean="0">
                <a:latin typeface="+mj-ea"/>
              </a:rPr>
              <a:t>Object&gt;Group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1" name="Picture 10" descr="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114800"/>
            <a:ext cx="1752600" cy="21143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5334000"/>
            <a:ext cx="1447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면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86130"/>
            <a:ext cx="990600" cy="60718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91000" cy="792162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코스모스그리기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 rot="10800000" flipV="1">
            <a:off x="228600" y="2895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295400" y="762000"/>
            <a:ext cx="78486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11.</a:t>
            </a:r>
            <a:r>
              <a:rPr lang="ko-KR" altLang="en-US" b="1" dirty="0" smtClean="0">
                <a:latin typeface="+mj-ea"/>
              </a:rPr>
              <a:t> </a:t>
            </a:r>
            <a:r>
              <a:rPr lang="en-US" altLang="ko-KR" sz="2000" b="1" dirty="0" smtClean="0">
                <a:latin typeface="+mj-ea"/>
              </a:rPr>
              <a:t>Group</a:t>
            </a:r>
            <a:r>
              <a:rPr lang="ko-KR" altLang="en-US" sz="2000" b="1" dirty="0" smtClean="0">
                <a:latin typeface="+mj-ea"/>
              </a:rPr>
              <a:t>화 된 오브젝트 선택하고 </a:t>
            </a:r>
            <a:r>
              <a:rPr lang="en-US" altLang="ko-KR" sz="2000" b="1" dirty="0" smtClean="0">
                <a:latin typeface="+mj-ea"/>
              </a:rPr>
              <a:t>Rotate </a:t>
            </a:r>
            <a:r>
              <a:rPr lang="ko-KR" altLang="en-US" sz="2000" b="1" dirty="0" smtClean="0">
                <a:latin typeface="+mj-ea"/>
              </a:rPr>
              <a:t>툴 선택</a:t>
            </a:r>
            <a:endParaRPr lang="en-US" altLang="ko-KR" sz="2000" b="1" dirty="0" smtClean="0">
              <a:latin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</a:rPr>
              <a:t> </a:t>
            </a:r>
            <a:r>
              <a:rPr lang="en-US" altLang="ko-KR" sz="2000" b="1" dirty="0" smtClean="0">
                <a:latin typeface="+mj-ea"/>
              </a:rPr>
              <a:t>     ALT</a:t>
            </a:r>
            <a:r>
              <a:rPr lang="ko-KR" altLang="en-US" sz="2000" b="1" dirty="0" smtClean="0">
                <a:latin typeface="+mj-ea"/>
              </a:rPr>
              <a:t>키 누르고 코스모스 꽃 전체의 중심되는 부분 클릭하면</a:t>
            </a:r>
            <a:endParaRPr lang="en-US" altLang="ko-KR" sz="2000" b="1" dirty="0" smtClean="0">
              <a:latin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</a:rPr>
              <a:t> </a:t>
            </a:r>
            <a:r>
              <a:rPr lang="en-US" altLang="ko-KR" sz="2000" b="1" dirty="0" smtClean="0">
                <a:latin typeface="+mj-ea"/>
              </a:rPr>
              <a:t>     Rotate </a:t>
            </a:r>
            <a:r>
              <a:rPr lang="ko-KR" altLang="en-US" sz="2000" b="1" dirty="0" smtClean="0">
                <a:latin typeface="+mj-ea"/>
              </a:rPr>
              <a:t>탭이 나타남     </a:t>
            </a:r>
            <a:r>
              <a:rPr lang="en-US" altLang="ko-KR" sz="2000" b="1" dirty="0" smtClean="0">
                <a:latin typeface="+mj-ea"/>
              </a:rPr>
              <a:t>angle:45  preview</a:t>
            </a:r>
            <a:r>
              <a:rPr lang="ko-KR" altLang="en-US" sz="2000" b="1" dirty="0" smtClean="0">
                <a:latin typeface="+mj-ea"/>
              </a:rPr>
              <a:t>체크  </a:t>
            </a:r>
            <a:r>
              <a:rPr lang="en-US" altLang="ko-KR" sz="2000" b="1" dirty="0" smtClean="0">
                <a:latin typeface="+mj-ea"/>
              </a:rPr>
              <a:t>copy&gt;OK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rot="10800000" flipV="1">
            <a:off x="419100" y="1066800"/>
            <a:ext cx="5143500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OT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3810000" cy="2264685"/>
          </a:xfrm>
          <a:prstGeom prst="rect">
            <a:avLst/>
          </a:prstGeom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1371600" y="4724400"/>
            <a:ext cx="43434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12.</a:t>
            </a:r>
            <a:r>
              <a:rPr lang="ko-KR" altLang="en-US" b="1" dirty="0" smtClean="0">
                <a:latin typeface="+mj-ea"/>
              </a:rPr>
              <a:t> </a:t>
            </a:r>
            <a:r>
              <a:rPr lang="en-US" altLang="ko-KR" b="1" dirty="0" smtClean="0">
                <a:latin typeface="+mj-ea"/>
              </a:rPr>
              <a:t>CRTL+ D  </a:t>
            </a:r>
            <a:r>
              <a:rPr lang="ko-KR" altLang="en-US" b="1" dirty="0" smtClean="0">
                <a:latin typeface="+mj-ea"/>
              </a:rPr>
              <a:t>여섯 번 </a:t>
            </a:r>
            <a:r>
              <a:rPr lang="en-US" altLang="ko-KR" b="1" dirty="0" smtClean="0">
                <a:latin typeface="+mj-ea"/>
              </a:rPr>
              <a:t>, </a:t>
            </a:r>
          </a:p>
          <a:p>
            <a:pPr marL="514350" indent="-514350"/>
            <a:r>
              <a:rPr lang="en-US" altLang="ko-KR" b="1" u="sng" dirty="0" smtClean="0">
                <a:latin typeface="+mj-ea"/>
              </a:rPr>
              <a:t>SELECTIOM TOOL </a:t>
            </a:r>
            <a:r>
              <a:rPr lang="ko-KR" altLang="en-US" b="1" dirty="0" smtClean="0">
                <a:latin typeface="+mj-ea"/>
              </a:rPr>
              <a:t>로 꽃잎 한 장 </a:t>
            </a:r>
            <a:endParaRPr lang="en-US" altLang="ko-KR" b="1" dirty="0" smtClean="0">
              <a:latin typeface="+mj-ea"/>
            </a:endParaRPr>
          </a:p>
          <a:p>
            <a:pPr marL="514350" indent="-514350"/>
            <a:r>
              <a:rPr lang="en-US" altLang="ko-KR" b="1" dirty="0" smtClean="0">
                <a:latin typeface="+mj-ea"/>
              </a:rPr>
              <a:t> </a:t>
            </a:r>
            <a:r>
              <a:rPr lang="ko-KR" altLang="en-US" b="1" dirty="0" smtClean="0">
                <a:latin typeface="+mj-ea"/>
              </a:rPr>
              <a:t>한 장 크기 조절 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5" name="Picture 14" descr="코스모스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52900"/>
            <a:ext cx="3067050" cy="2705100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 rot="10800000" flipV="1">
            <a:off x="152400" y="1295400"/>
            <a:ext cx="4572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-723900" y="2933700"/>
            <a:ext cx="3429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4191000" cy="792162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코스모스그리기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447800" y="838200"/>
            <a:ext cx="7086600" cy="76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13.</a:t>
            </a:r>
            <a:r>
              <a:rPr lang="ko-KR" altLang="en-US" b="1" dirty="0" smtClean="0">
                <a:latin typeface="+mj-ea"/>
              </a:rPr>
              <a:t> 다시 </a:t>
            </a:r>
            <a:r>
              <a:rPr lang="ko-KR" altLang="en-US" b="1" dirty="0" smtClean="0">
                <a:latin typeface="+mj-ea"/>
              </a:rPr>
              <a:t>펜툴로 꽃 중심 부분의 더 붉은 부분 표현</a:t>
            </a:r>
            <a:endParaRPr lang="en-US" altLang="ko-KR" b="1" dirty="0" smtClean="0">
              <a:latin typeface="+mj-ea"/>
            </a:endParaRPr>
          </a:p>
          <a:p>
            <a:pPr marL="514350" indent="-514350"/>
            <a:r>
              <a:rPr lang="en-US" altLang="ko-KR" b="1" dirty="0" smtClean="0">
                <a:latin typeface="+mj-ea"/>
              </a:rPr>
              <a:t>14.  Ellipse</a:t>
            </a:r>
            <a:r>
              <a:rPr lang="ko-KR" altLang="en-US" b="1" dirty="0" smtClean="0">
                <a:latin typeface="+mj-ea"/>
              </a:rPr>
              <a:t>툴로 노란 암술</a:t>
            </a:r>
            <a:r>
              <a:rPr lang="en-US" altLang="ko-KR" b="1" dirty="0" smtClean="0">
                <a:latin typeface="+mj-ea"/>
              </a:rPr>
              <a:t>,</a:t>
            </a:r>
            <a:r>
              <a:rPr lang="ko-KR" altLang="en-US" b="1" dirty="0" smtClean="0">
                <a:latin typeface="+mj-ea"/>
              </a:rPr>
              <a:t> 수술 부분 표현   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코스모스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2905125" cy="2695575"/>
          </a:xfrm>
          <a:prstGeom prst="rect">
            <a:avLst/>
          </a:prstGeom>
        </p:spPr>
      </p:pic>
      <p:pic>
        <p:nvPicPr>
          <p:cNvPr id="7" name="Picture 6" descr="면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86130"/>
            <a:ext cx="990600" cy="60718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914400" y="1447800"/>
            <a:ext cx="13716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/>
          <p:nvPr/>
        </p:nvSpPr>
        <p:spPr>
          <a:xfrm rot="10800000" flipV="1">
            <a:off x="609600" y="2209800"/>
            <a:ext cx="4572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" name="Picture 11" descr="코스모스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76400"/>
            <a:ext cx="2743200" cy="2657475"/>
          </a:xfrm>
          <a:prstGeom prst="rect">
            <a:avLst/>
          </a:prstGeom>
        </p:spPr>
      </p:pic>
      <p:sp>
        <p:nvSpPr>
          <p:cNvPr id="13" name="Subtitle 4"/>
          <p:cNvSpPr txBox="1">
            <a:spLocks/>
          </p:cNvSpPr>
          <p:nvPr/>
        </p:nvSpPr>
        <p:spPr>
          <a:xfrm>
            <a:off x="1447800" y="4648200"/>
            <a:ext cx="7086600" cy="2209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바탕" pitchFamily="18" charset="-127"/>
              </a:rPr>
              <a:t>15. 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꽃잎 전체를 다시 선택하여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group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시키기</a:t>
            </a:r>
            <a:endParaRPr lang="en-US" altLang="ko-KR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>
              <a:buAutoNum type="arabicPeriod" startAt="16"/>
            </a:pPr>
            <a:r>
              <a:rPr lang="ko-KR" altLang="en-US" sz="2000" b="1" dirty="0" smtClean="0">
                <a:latin typeface="+mj-ea"/>
                <a:ea typeface="+mj-ea"/>
              </a:rPr>
              <a:t>펜툴 다시 선택 </a:t>
            </a:r>
            <a:r>
              <a:rPr lang="en-US" altLang="ko-KR" sz="2000" b="1" dirty="0" smtClean="0">
                <a:latin typeface="+mj-ea"/>
                <a:ea typeface="+mj-ea"/>
              </a:rPr>
              <a:t>stroke:2,4 ,6 </a:t>
            </a:r>
            <a:r>
              <a:rPr lang="ko-KR" altLang="en-US" sz="2000" b="1" dirty="0" smtClean="0">
                <a:latin typeface="+mj-ea"/>
                <a:ea typeface="+mj-ea"/>
              </a:rPr>
              <a:t>등  적당히 정하여 굵고 가는 코스모스  줄기 표현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latin typeface="+mj-ea"/>
                <a:ea typeface="+mj-ea"/>
              </a:rPr>
              <a:t>다 그려진 줄기 전체 선택하여  </a:t>
            </a:r>
            <a:r>
              <a:rPr lang="en-US" altLang="ko-KR" sz="2000" b="1" dirty="0" smtClean="0">
                <a:latin typeface="+mj-ea"/>
                <a:ea typeface="+mj-ea"/>
              </a:rPr>
              <a:t>stroke</a:t>
            </a:r>
            <a:r>
              <a:rPr lang="ko-KR" altLang="en-US" sz="2000" b="1" dirty="0" smtClean="0">
                <a:latin typeface="+mj-ea"/>
                <a:ea typeface="+mj-ea"/>
              </a:rPr>
              <a:t>의 </a:t>
            </a:r>
            <a:r>
              <a:rPr lang="en-US" altLang="ko-KR" sz="2000" b="1" u="sng" dirty="0" smtClean="0">
                <a:latin typeface="+mj-ea"/>
                <a:ea typeface="+mj-ea"/>
              </a:rPr>
              <a:t>round cap </a:t>
            </a:r>
            <a:r>
              <a:rPr lang="ko-KR" altLang="en-US" sz="2000" b="1" dirty="0" smtClean="0">
                <a:latin typeface="+mj-ea"/>
                <a:ea typeface="+mj-ea"/>
              </a:rPr>
              <a:t>선택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>
              <a:buAutoNum type="arabicPeriod" startAt="16"/>
            </a:pPr>
            <a:endParaRPr lang="en-US" altLang="ko-KR" sz="2000" b="1" dirty="0" smtClean="0">
              <a:solidFill>
                <a:schemeClr val="tx1"/>
              </a:solidFill>
              <a:latin typeface="+mj-ea"/>
              <a:ea typeface="바탕" pitchFamily="18" charset="-127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바탕" pitchFamily="18" charset="-127"/>
              </a:rPr>
              <a:t>17. </a:t>
            </a:r>
            <a:r>
              <a:rPr lang="ko-KR" altLang="en-US" sz="2000" b="1" dirty="0" smtClean="0">
                <a:latin typeface="+mj-ea"/>
                <a:ea typeface="+mj-ea"/>
              </a:rPr>
              <a:t>꽃잎 하나 더 표현 하려면 꽃잎 한장 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latin typeface="+mj-ea"/>
                <a:ea typeface="+mj-ea"/>
              </a:rPr>
              <a:t>선택하고 </a:t>
            </a:r>
            <a:r>
              <a:rPr lang="en-US" altLang="ko-KR" sz="2000" b="1" dirty="0" smtClean="0">
                <a:latin typeface="+mj-ea"/>
                <a:ea typeface="+mj-ea"/>
              </a:rPr>
              <a:t>alt</a:t>
            </a:r>
            <a:r>
              <a:rPr lang="ko-KR" altLang="en-US" sz="2000" b="1" dirty="0" smtClean="0">
                <a:latin typeface="+mj-ea"/>
                <a:ea typeface="+mj-ea"/>
              </a:rPr>
              <a:t>키 눌러 복사하고 이동하여 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/>
            <a:r>
              <a:rPr lang="ko-KR" altLang="en-US" sz="2000" b="1" dirty="0" smtClean="0">
                <a:latin typeface="+mj-ea"/>
                <a:ea typeface="+mj-ea"/>
              </a:rPr>
              <a:t>     표현</a:t>
            </a:r>
            <a:endParaRPr lang="en-US" altLang="ko-KR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4" name="Picture 13" descr="rou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5486400"/>
            <a:ext cx="2514600" cy="1371600"/>
          </a:xfrm>
          <a:prstGeom prst="rect">
            <a:avLst/>
          </a:prstGeom>
        </p:spPr>
      </p:pic>
      <p:sp>
        <p:nvSpPr>
          <p:cNvPr id="15" name="Rectangle 4"/>
          <p:cNvSpPr/>
          <p:nvPr/>
        </p:nvSpPr>
        <p:spPr>
          <a:xfrm rot="10800000" flipV="1">
            <a:off x="8610600" y="56388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>
            <a:off x="3962400" y="5715000"/>
            <a:ext cx="48006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269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코스모스그리기</vt:lpstr>
      <vt:lpstr>코스모스그리기</vt:lpstr>
      <vt:lpstr>코스모스그리기</vt:lpstr>
      <vt:lpstr>코스모스그리기</vt:lpstr>
      <vt:lpstr>코스모스그리기</vt:lpstr>
      <vt:lpstr>코스모스그리기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코스모스만들기</dc:title>
  <dc:creator>user</dc:creator>
  <cp:lastModifiedBy>user</cp:lastModifiedBy>
  <cp:revision>35</cp:revision>
  <dcterms:created xsi:type="dcterms:W3CDTF">2016-01-17T01:22:22Z</dcterms:created>
  <dcterms:modified xsi:type="dcterms:W3CDTF">2016-01-18T16:11:47Z</dcterms:modified>
</cp:coreProperties>
</file>