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9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499B-6F8E-4D59-9782-5ECAEA1B87D7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07A8-EA06-43E2-ACCE-A01E6A4FBB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499B-6F8E-4D59-9782-5ECAEA1B87D7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07A8-EA06-43E2-ACCE-A01E6A4FBB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499B-6F8E-4D59-9782-5ECAEA1B87D7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07A8-EA06-43E2-ACCE-A01E6A4FBB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499B-6F8E-4D59-9782-5ECAEA1B87D7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07A8-EA06-43E2-ACCE-A01E6A4FBB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499B-6F8E-4D59-9782-5ECAEA1B87D7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07A8-EA06-43E2-ACCE-A01E6A4FBB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499B-6F8E-4D59-9782-5ECAEA1B87D7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07A8-EA06-43E2-ACCE-A01E6A4FBB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499B-6F8E-4D59-9782-5ECAEA1B87D7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07A8-EA06-43E2-ACCE-A01E6A4FBB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499B-6F8E-4D59-9782-5ECAEA1B87D7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07A8-EA06-43E2-ACCE-A01E6A4FBB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499B-6F8E-4D59-9782-5ECAEA1B87D7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07A8-EA06-43E2-ACCE-A01E6A4FBB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499B-6F8E-4D59-9782-5ECAEA1B87D7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07A8-EA06-43E2-ACCE-A01E6A4FBB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499B-6F8E-4D59-9782-5ECAEA1B87D7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07A8-EA06-43E2-ACCE-A01E6A4FBB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F499B-6F8E-4D59-9782-5ECAEA1B87D7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307A8-EA06-43E2-ACCE-A01E6A4FBB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Pathfinder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이용하여 깨진 글자 만들기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선색 글자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066800"/>
            <a:ext cx="914400" cy="5486400"/>
          </a:xfrm>
          <a:prstGeom prst="rect">
            <a:avLst/>
          </a:prstGeom>
        </p:spPr>
      </p:pic>
      <p:sp>
        <p:nvSpPr>
          <p:cNvPr id="8" name="Rectangle 4"/>
          <p:cNvSpPr/>
          <p:nvPr/>
        </p:nvSpPr>
        <p:spPr>
          <a:xfrm rot="10800000" flipV="1">
            <a:off x="533400" y="2133600"/>
            <a:ext cx="4572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Rectangle 28"/>
          <p:cNvSpPr/>
          <p:nvPr/>
        </p:nvSpPr>
        <p:spPr>
          <a:xfrm>
            <a:off x="1524000" y="2819400"/>
            <a:ext cx="7391400" cy="3429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면색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: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 없음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,  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선색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: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 원하는 색상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.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글자 폰트는 가능한 굵은 체 선택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,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사이즈도 적절히</a:t>
            </a:r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   TYPE  TOOL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로  원하는  글자  입력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.</a:t>
            </a:r>
          </a:p>
          <a:p>
            <a:pPr marL="457200" indent="-457200"/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입력한 글자 선택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&gt;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메뉴에서 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Type&gt;Create outline</a:t>
            </a: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(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글자를 그림으로 만들기 위해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)</a:t>
            </a:r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>
              <a:buFontTx/>
              <a:buChar char="-"/>
            </a:pPr>
            <a:endParaRPr lang="en-US" altLang="ko-KR" sz="24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u="sng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line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만들기 위해  이것을 클릭한  후  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shift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누른 채  </a:t>
            </a:r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글자 중간을  가로 지르는  선 하나 그리기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.</a:t>
            </a:r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endParaRPr lang="en-US" altLang="ko-KR" sz="24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 </a:t>
            </a:r>
            <a:endParaRPr lang="en-US" sz="2400" b="1" dirty="0">
              <a:solidFill>
                <a:schemeClr val="tx1"/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</p:txBody>
      </p:sp>
      <p:sp>
        <p:nvSpPr>
          <p:cNvPr id="10" name="Rectangle 4"/>
          <p:cNvSpPr/>
          <p:nvPr/>
        </p:nvSpPr>
        <p:spPr>
          <a:xfrm rot="10800000" flipV="1">
            <a:off x="152400" y="2362200"/>
            <a:ext cx="4572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6200000" flipV="1">
            <a:off x="-266700" y="3467100"/>
            <a:ext cx="2819400" cy="1219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V="1">
            <a:off x="609600" y="2514600"/>
            <a:ext cx="1447800" cy="838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wint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838200"/>
            <a:ext cx="5257800" cy="19299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Pathfinder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이용하여 깨진 글자 만들기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9" name="Content Placeholder 8" descr="가로지른 라인선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914400"/>
            <a:ext cx="5966434" cy="1676400"/>
          </a:xfrm>
          <a:ln>
            <a:solidFill>
              <a:schemeClr val="accent1"/>
            </a:solidFill>
          </a:ln>
        </p:spPr>
      </p:pic>
      <p:sp>
        <p:nvSpPr>
          <p:cNvPr id="10" name="Rectangle 28"/>
          <p:cNvSpPr/>
          <p:nvPr/>
        </p:nvSpPr>
        <p:spPr>
          <a:xfrm>
            <a:off x="1447800" y="2743200"/>
            <a:ext cx="7391400" cy="274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글자 중간을  가로 지르는  선  클릭한  후</a:t>
            </a:r>
            <a:endParaRPr lang="en-US" altLang="ko-KR" sz="24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>
              <a:buFontTx/>
              <a:buChar char="-"/>
            </a:pP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Rotate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 두 번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클릭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&gt;angle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값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:6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도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&gt;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copy</a:t>
            </a:r>
          </a:p>
          <a:p>
            <a:pPr marL="457200" indent="-457200">
              <a:buFontTx/>
              <a:buChar char="-"/>
            </a:pPr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Ctrl+ D(</a:t>
            </a:r>
            <a:r>
              <a:rPr lang="en-US" altLang="ko-KR" sz="2400" b="1" dirty="0" err="1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Ctrl+D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는 먼저 실행한</a:t>
            </a:r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 명령을  반복 실행하겠다는 의미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)</a:t>
            </a:r>
          </a:p>
          <a:p>
            <a:pPr marL="457200" indent="-457200"/>
            <a:endParaRPr lang="en-US" altLang="ko-KR" sz="24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오른쪽 모양이 생김</a:t>
            </a:r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endParaRPr lang="en-US" altLang="ko-KR" sz="24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endParaRPr lang="en-US" altLang="ko-KR" sz="24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 </a:t>
            </a:r>
            <a:endParaRPr lang="en-US" sz="2400" b="1" dirty="0">
              <a:solidFill>
                <a:schemeClr val="tx1"/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</p:txBody>
      </p:sp>
      <p:pic>
        <p:nvPicPr>
          <p:cNvPr id="11" name="Picture 10" descr="선색 글자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066800"/>
            <a:ext cx="914400" cy="5486400"/>
          </a:xfrm>
          <a:prstGeom prst="rect">
            <a:avLst/>
          </a:prstGeom>
        </p:spPr>
      </p:pic>
      <p:sp>
        <p:nvSpPr>
          <p:cNvPr id="12" name="Rectangle 4"/>
          <p:cNvSpPr/>
          <p:nvPr/>
        </p:nvSpPr>
        <p:spPr>
          <a:xfrm rot="10800000" flipV="1">
            <a:off x="228600" y="2971800"/>
            <a:ext cx="4572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685800" y="3276600"/>
            <a:ext cx="12192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CTRL 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3657600"/>
            <a:ext cx="2733675" cy="2762250"/>
          </a:xfrm>
          <a:prstGeom prst="rect">
            <a:avLst/>
          </a:prstGeom>
        </p:spPr>
      </p:pic>
      <p:sp>
        <p:nvSpPr>
          <p:cNvPr id="18" name="Right Arrow 17"/>
          <p:cNvSpPr/>
          <p:nvPr/>
        </p:nvSpPr>
        <p:spPr>
          <a:xfrm>
            <a:off x="5029200" y="5029200"/>
            <a:ext cx="609600" cy="3048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Pathfinder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이용하여 깨진 글자 만들기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Rectangle 28"/>
          <p:cNvSpPr/>
          <p:nvPr/>
        </p:nvSpPr>
        <p:spPr>
          <a:xfrm>
            <a:off x="914400" y="1219200"/>
            <a:ext cx="3733800" cy="15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8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Ctrl+ A</a:t>
            </a:r>
            <a:endParaRPr lang="en-US" altLang="ko-KR" sz="28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8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Window&gt; Pathfinder&gt;</a:t>
            </a:r>
          </a:p>
          <a:p>
            <a:pPr marL="457200" indent="-457200"/>
            <a:r>
              <a:rPr lang="en-US" altLang="ko-KR" sz="28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   Divide</a:t>
            </a:r>
            <a:r>
              <a:rPr lang="ko-KR" altLang="en-US" sz="28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클릭</a:t>
            </a:r>
            <a:endParaRPr lang="en-US" altLang="ko-KR" sz="28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endParaRPr lang="en-US" altLang="ko-KR" sz="28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endParaRPr lang="en-US" altLang="ko-KR" sz="28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endParaRPr lang="en-US" altLang="ko-KR" sz="28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800" b="1" dirty="0" smtClean="0">
                <a:solidFill>
                  <a:schemeClr val="tx1"/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 </a:t>
            </a:r>
            <a:endParaRPr lang="en-US" sz="2800" b="1" dirty="0">
              <a:solidFill>
                <a:schemeClr val="tx1"/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</p:txBody>
      </p:sp>
      <p:pic>
        <p:nvPicPr>
          <p:cNvPr id="8" name="Picture 7" descr="PATHFIND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914400"/>
            <a:ext cx="3581400" cy="1916806"/>
          </a:xfrm>
          <a:prstGeom prst="rect">
            <a:avLst/>
          </a:prstGeom>
        </p:spPr>
      </p:pic>
      <p:sp>
        <p:nvSpPr>
          <p:cNvPr id="9" name="Rectangle 4"/>
          <p:cNvSpPr/>
          <p:nvPr/>
        </p:nvSpPr>
        <p:spPr>
          <a:xfrm rot="10800000" flipV="1">
            <a:off x="6096000" y="2362200"/>
            <a:ext cx="6096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3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Rectangle 4"/>
          <p:cNvSpPr/>
          <p:nvPr/>
        </p:nvSpPr>
        <p:spPr>
          <a:xfrm rot="10800000" flipV="1">
            <a:off x="5486400" y="2362200"/>
            <a:ext cx="6096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Rectangle 4"/>
          <p:cNvSpPr/>
          <p:nvPr/>
        </p:nvSpPr>
        <p:spPr>
          <a:xfrm rot="10800000" flipV="1">
            <a:off x="4800600" y="2362200"/>
            <a:ext cx="6858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Rectangle 4"/>
          <p:cNvSpPr/>
          <p:nvPr/>
        </p:nvSpPr>
        <p:spPr>
          <a:xfrm rot="10800000" flipV="1">
            <a:off x="6705600" y="2362200"/>
            <a:ext cx="6858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4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67200" y="2819400"/>
            <a:ext cx="838200" cy="381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Divide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57800" y="2819400"/>
            <a:ext cx="609600" cy="381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Trim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19800" y="2819400"/>
            <a:ext cx="838200" cy="381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Merge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58000" y="2819400"/>
            <a:ext cx="685800" cy="381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Crop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4"/>
          <p:cNvSpPr/>
          <p:nvPr/>
        </p:nvSpPr>
        <p:spPr>
          <a:xfrm rot="10800000" flipV="1">
            <a:off x="7391400" y="2362200"/>
            <a:ext cx="6858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5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20000" y="2819400"/>
            <a:ext cx="914400" cy="381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Outline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28"/>
          <p:cNvSpPr/>
          <p:nvPr/>
        </p:nvSpPr>
        <p:spPr>
          <a:xfrm>
            <a:off x="1219200" y="5410200"/>
            <a:ext cx="7467600" cy="144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8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</a:t>
            </a:r>
            <a:r>
              <a:rPr lang="ko-KR" altLang="en-US" sz="28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위 모양생김</a:t>
            </a:r>
            <a:r>
              <a:rPr lang="en-US" altLang="ko-KR" sz="28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&gt;</a:t>
            </a:r>
            <a:r>
              <a:rPr lang="ko-KR" altLang="en-US" sz="2800" b="1" dirty="0" smtClean="0">
                <a:solidFill>
                  <a:schemeClr val="tx1"/>
                </a:solidFill>
                <a:latin typeface="+mj-lt"/>
                <a:ea typeface="Batang" pitchFamily="18" charset="-127"/>
                <a:cs typeface="Aharoni" pitchFamily="2" charset="-79"/>
              </a:rPr>
              <a:t>그룹 해제위해</a:t>
            </a:r>
            <a:r>
              <a:rPr lang="en-US" altLang="ko-KR" sz="2800" b="1" dirty="0" smtClean="0">
                <a:solidFill>
                  <a:schemeClr val="tx1"/>
                </a:solidFill>
                <a:latin typeface="+mj-lt"/>
                <a:ea typeface="Batang" pitchFamily="18" charset="-127"/>
                <a:cs typeface="Aharoni" pitchFamily="2" charset="-79"/>
              </a:rPr>
              <a:t>  </a:t>
            </a:r>
            <a:r>
              <a:rPr lang="en-US" altLang="ko-KR" sz="28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Object&gt;Ungroup</a:t>
            </a:r>
          </a:p>
          <a:p>
            <a:pPr marL="457200" indent="-457200"/>
            <a:r>
              <a:rPr lang="en-US" altLang="ko-KR" sz="28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 </a:t>
            </a:r>
            <a:r>
              <a:rPr lang="en-US" altLang="ko-KR" sz="2800" b="1" dirty="0" smtClean="0">
                <a:solidFill>
                  <a:schemeClr val="tx1"/>
                </a:solidFill>
              </a:rPr>
              <a:t>Selection tool</a:t>
            </a:r>
            <a:r>
              <a:rPr lang="ko-KR" altLang="en-US" sz="2800" b="1" dirty="0" smtClean="0">
                <a:solidFill>
                  <a:schemeClr val="tx1"/>
                </a:solidFill>
                <a:latin typeface="+mj-lt"/>
              </a:rPr>
              <a:t>로 적절히 조각 조각 이동하고 크기 조절함 </a:t>
            </a:r>
            <a:endParaRPr lang="en-US" altLang="ko-KR" sz="2800" b="1" dirty="0" smtClean="0">
              <a:solidFill>
                <a:schemeClr val="tx1"/>
              </a:solidFill>
              <a:latin typeface="+mj-lt"/>
            </a:endParaRPr>
          </a:p>
          <a:p>
            <a:pPr marL="457200" indent="-457200"/>
            <a:endParaRPr lang="en-US" altLang="ko-KR" sz="28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endParaRPr lang="en-US" altLang="ko-KR" sz="28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endParaRPr lang="en-US" altLang="ko-KR" sz="28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800" b="1" dirty="0" smtClean="0">
                <a:solidFill>
                  <a:schemeClr val="tx1"/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 </a:t>
            </a:r>
            <a:endParaRPr lang="en-US" sz="2800" b="1" dirty="0">
              <a:solidFill>
                <a:schemeClr val="tx1"/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</p:txBody>
      </p:sp>
      <p:pic>
        <p:nvPicPr>
          <p:cNvPr id="20" name="Picture 19" descr="winter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429000"/>
            <a:ext cx="5086350" cy="186690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21" name="Picture 20" descr="선색 글자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990600"/>
            <a:ext cx="914400" cy="5486400"/>
          </a:xfrm>
          <a:prstGeom prst="rect">
            <a:avLst/>
          </a:prstGeom>
        </p:spPr>
      </p:pic>
      <p:sp>
        <p:nvSpPr>
          <p:cNvPr id="22" name="Rectangle 4"/>
          <p:cNvSpPr/>
          <p:nvPr/>
        </p:nvSpPr>
        <p:spPr>
          <a:xfrm rot="10800000" flipV="1">
            <a:off x="228600" y="1524000"/>
            <a:ext cx="3810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6200000" flipV="1">
            <a:off x="-1066800" y="3505200"/>
            <a:ext cx="4191000" cy="990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457200" y="152400"/>
            <a:ext cx="8229600" cy="7921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Pathfinder</a:t>
            </a:r>
            <a:r>
              <a:rPr kumimoji="0" lang="ko-KR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이용하여 깨진 글자 만들기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 descr="win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2600"/>
            <a:ext cx="9013018" cy="3308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159</Words>
  <Application>Microsoft Office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Pathfinder이용하여 깨진 글자 만들기</vt:lpstr>
      <vt:lpstr>Pathfinder이용하여 깨진 글자 만들기</vt:lpstr>
      <vt:lpstr>Pathfinder이용하여 깨진 글자 만들기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14</cp:revision>
  <dcterms:created xsi:type="dcterms:W3CDTF">2016-01-15T17:41:45Z</dcterms:created>
  <dcterms:modified xsi:type="dcterms:W3CDTF">2016-01-15T19:02:15Z</dcterms:modified>
</cp:coreProperties>
</file>