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67" r:id="rId2"/>
    <p:sldId id="268" r:id="rId3"/>
    <p:sldId id="266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 autoAdjust="0"/>
    <p:restoredTop sz="91158" autoAdjust="0"/>
  </p:normalViewPr>
  <p:slideViewPr>
    <p:cSldViewPr>
      <p:cViewPr>
        <p:scale>
          <a:sx n="89" d="100"/>
          <a:sy n="89" d="100"/>
        </p:scale>
        <p:origin x="-54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Use of dodge tool, burn tool, sponge tool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9" name="그림 8" descr="포토샵 툴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800100" cy="5549900"/>
          </a:xfrm>
          <a:prstGeom prst="rect">
            <a:avLst/>
          </a:prstGeom>
        </p:spPr>
      </p:pic>
      <p:pic>
        <p:nvPicPr>
          <p:cNvPr id="10" name="그림 9" descr="닷지툴, 번툴, 스펀지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284984"/>
            <a:ext cx="1778000" cy="800100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857488" y="1214422"/>
            <a:ext cx="6143668" cy="1500198"/>
          </a:xfrm>
          <a:noFill/>
          <a:ln>
            <a:solidFill>
              <a:schemeClr val="accent1"/>
            </a:solidFill>
          </a:ln>
        </p:spPr>
        <p:txBody>
          <a:bodyPr lIns="0" tIns="0" rIns="0" bIns="0">
            <a:normAutofit fontScale="25000" lnSpcReduction="20000"/>
          </a:bodyPr>
          <a:lstStyle/>
          <a:p>
            <a:pPr marL="857250" lvl="1" indent="-457200">
              <a:buNone/>
            </a:pPr>
            <a:r>
              <a:rPr lang="en-US" altLang="ko-KR" sz="11200" b="1" dirty="0" smtClean="0"/>
              <a:t>Dodge tool </a:t>
            </a:r>
            <a:r>
              <a:rPr lang="en-US" altLang="ko-KR" sz="8000" b="1" dirty="0" smtClean="0"/>
              <a:t>: </a:t>
            </a:r>
            <a:r>
              <a:rPr lang="en-US" altLang="ko-KR" sz="9600" b="1" dirty="0" smtClean="0"/>
              <a:t>Making selected areas lighter</a:t>
            </a:r>
            <a:endParaRPr lang="en-US" altLang="ko-KR" sz="8000" b="1" dirty="0" smtClean="0"/>
          </a:p>
          <a:p>
            <a:pPr marL="857250" lvl="1" indent="-457200">
              <a:buNone/>
            </a:pPr>
            <a:endParaRPr lang="en-US" sz="8000" b="1" dirty="0" smtClean="0"/>
          </a:p>
          <a:p>
            <a:pPr marL="857250" lvl="1" indent="-457200">
              <a:buNone/>
            </a:pPr>
            <a:r>
              <a:rPr lang="en-US" sz="8000" b="1" dirty="0" smtClean="0"/>
              <a:t>Keyboard shortcut: </a:t>
            </a:r>
          </a:p>
          <a:p>
            <a:pPr marL="857250" lvl="1" indent="-457200">
              <a:buNone/>
            </a:pPr>
            <a:r>
              <a:rPr lang="en-US" sz="8000" b="1" dirty="0" smtClean="0"/>
              <a:t>       </a:t>
            </a:r>
            <a:r>
              <a:rPr lang="en-US" sz="6400" b="1" dirty="0" smtClean="0"/>
              <a:t>W</a:t>
            </a:r>
            <a:r>
              <a:rPr lang="en-US" altLang="ko-KR" sz="7200" b="1" dirty="0" smtClean="0"/>
              <a:t>hen using</a:t>
            </a:r>
            <a:r>
              <a:rPr lang="en-US" altLang="ko-KR" sz="11200" b="1" dirty="0" smtClean="0"/>
              <a:t> </a:t>
            </a:r>
            <a:r>
              <a:rPr lang="en-US" altLang="ko-KR" sz="7200" b="1" dirty="0" smtClean="0"/>
              <a:t>dodge tool, or choosing dodge tool ,    </a:t>
            </a:r>
            <a:r>
              <a:rPr lang="en-US" altLang="ko-KR" sz="11200" b="1" dirty="0" smtClean="0"/>
              <a:t>O</a:t>
            </a:r>
            <a:endParaRPr lang="en-US" altLang="ko-KR" sz="3500" b="1" dirty="0" smtClean="0"/>
          </a:p>
        </p:txBody>
      </p:sp>
      <p:cxnSp>
        <p:nvCxnSpPr>
          <p:cNvPr id="12" name="Straight Arrow Connector 9"/>
          <p:cNvCxnSpPr>
            <a:stCxn id="11" idx="1"/>
          </p:cNvCxnSpPr>
          <p:nvPr/>
        </p:nvCxnSpPr>
        <p:spPr>
          <a:xfrm rot="10800000" flipV="1">
            <a:off x="2339752" y="1964521"/>
            <a:ext cx="517736" cy="13924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000364" y="3140968"/>
            <a:ext cx="5532076" cy="10218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2800" b="1" dirty="0" smtClean="0"/>
              <a:t>Burn tool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altLang="ko-KR" b="1" dirty="0" smtClean="0"/>
              <a:t>Making selected areas darker</a:t>
            </a: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/>
              <a:t>    </a:t>
            </a:r>
          </a:p>
          <a:p>
            <a:pPr marL="857250" lvl="1" indent="-457200">
              <a:spcBef>
                <a:spcPct val="20000"/>
              </a:spcBef>
              <a:defRPr/>
            </a:pPr>
            <a:r>
              <a:rPr lang="en-US" sz="2000" b="1" dirty="0" smtClean="0"/>
              <a:t>shortcut:  </a:t>
            </a:r>
            <a:r>
              <a:rPr lang="en-US" altLang="ko-KR" sz="2000" b="1" dirty="0" smtClean="0"/>
              <a:t>During using dodge tool+ ALT  drag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Straight Arrow Connector 9"/>
          <p:cNvCxnSpPr/>
          <p:nvPr/>
        </p:nvCxnSpPr>
        <p:spPr>
          <a:xfrm flipH="1">
            <a:off x="2411760" y="3573016"/>
            <a:ext cx="648072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000364" y="4941168"/>
            <a:ext cx="5500726" cy="105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0" tIns="0" rIns="0" bIns="0" rtlCol="0">
            <a:normAutofit fontScale="62500" lnSpcReduction="20000"/>
          </a:bodyPr>
          <a:lstStyle/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4500" b="1" dirty="0" smtClean="0"/>
              <a:t>Sponge tool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Adjusting</a:t>
            </a:r>
            <a:r>
              <a:rPr kumimoji="0" lang="en-US" altLang="ko-KR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dirty="0" smtClean="0"/>
              <a:t>Saturation</a:t>
            </a:r>
            <a:r>
              <a:rPr lang="ko-KR" altLang="en-US" sz="4400" b="1" dirty="0" smtClean="0"/>
              <a:t>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4500" b="1" dirty="0" smtClean="0"/>
              <a:t>  </a:t>
            </a:r>
            <a:r>
              <a:rPr lang="en-US" sz="2900" b="1" dirty="0" smtClean="0"/>
              <a:t>Saturation</a:t>
            </a:r>
            <a:r>
              <a:rPr kumimoji="0" lang="ko-KR" alt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:   SATURATION</a:t>
            </a:r>
          </a:p>
          <a:p>
            <a:pPr marL="857250" lvl="1" indent="-457200">
              <a:spcBef>
                <a:spcPct val="20000"/>
              </a:spcBef>
            </a:pPr>
            <a:r>
              <a:rPr lang="en-US" sz="2800" b="1" dirty="0" smtClean="0"/>
              <a:t>   Saturation </a:t>
            </a:r>
            <a:r>
              <a:rPr lang="en-US" altLang="ko-KR" sz="2800" b="1" dirty="0" smtClean="0"/>
              <a:t>decrease :   DESATURATION  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Arrow Connector 9"/>
          <p:cNvCxnSpPr/>
          <p:nvPr/>
        </p:nvCxnSpPr>
        <p:spPr>
          <a:xfrm rot="16200000" flipV="1">
            <a:off x="2243995" y="4172829"/>
            <a:ext cx="1067580" cy="5880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4282" y="642918"/>
            <a:ext cx="2071702" cy="8794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2800" b="1" dirty="0" smtClean="0"/>
              <a:t>Dodge</a:t>
            </a:r>
          </a:p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2800" b="1" dirty="0" smtClean="0"/>
              <a:t>   tool</a:t>
            </a:r>
            <a:endParaRPr kumimoji="0" lang="en-US" altLang="ko-KR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그림 2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500042"/>
            <a:ext cx="2304256" cy="1368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ight Arrow 8"/>
          <p:cNvSpPr/>
          <p:nvPr/>
        </p:nvSpPr>
        <p:spPr>
          <a:xfrm>
            <a:off x="5148064" y="836712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닷지툴적용샌드위치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428604"/>
            <a:ext cx="2286016" cy="13573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14282" y="2357430"/>
            <a:ext cx="1979142" cy="7200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/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2800" b="1" dirty="0" smtClean="0"/>
              <a:t>Burn tool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4282" y="4429132"/>
            <a:ext cx="2214578" cy="2000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7000" b="1" dirty="0" smtClean="0"/>
              <a:t>Sponge</a:t>
            </a:r>
          </a:p>
          <a:p>
            <a:pPr marL="857250" lvl="1" indent="-457200">
              <a:spcBef>
                <a:spcPct val="20000"/>
              </a:spcBef>
              <a:defRPr/>
            </a:pPr>
            <a:r>
              <a:rPr lang="en-US" altLang="ko-KR" sz="7000" b="1" dirty="0" smtClean="0"/>
              <a:t>   tool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SATURATION</a:t>
            </a: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3300" b="1" dirty="0" smtClean="0"/>
          </a:p>
          <a:p>
            <a:pPr marL="857250" lvl="1" indent="-457200">
              <a:spcBef>
                <a:spcPct val="20000"/>
              </a:spcBef>
            </a:pPr>
            <a:r>
              <a:rPr lang="en-US" altLang="ko-KR" sz="3300" b="1" dirty="0" smtClean="0"/>
              <a:t>DESATURATION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그림 11" descr="번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2060848"/>
            <a:ext cx="2360346" cy="13681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그림 12" descr="스펀지툴 SATURATI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3861048"/>
            <a:ext cx="2304256" cy="13505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그림 13" descr="스펀지툴 DESATURATIO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5301208"/>
            <a:ext cx="2304256" cy="13058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Straight Arrow Connector 9"/>
          <p:cNvCxnSpPr/>
          <p:nvPr/>
        </p:nvCxnSpPr>
        <p:spPr>
          <a:xfrm>
            <a:off x="1928794" y="6215082"/>
            <a:ext cx="392909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9"/>
          <p:cNvCxnSpPr/>
          <p:nvPr/>
        </p:nvCxnSpPr>
        <p:spPr>
          <a:xfrm flipV="1">
            <a:off x="1643042" y="4500570"/>
            <a:ext cx="4459936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그림 29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132856"/>
            <a:ext cx="2301376" cy="13675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그림 37" descr="샌드위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4929198"/>
            <a:ext cx="2229368" cy="12961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ight Arrow 8"/>
          <p:cNvSpPr/>
          <p:nvPr/>
        </p:nvSpPr>
        <p:spPr>
          <a:xfrm>
            <a:off x="5143504" y="2643182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8"/>
          <p:cNvSpPr/>
          <p:nvPr/>
        </p:nvSpPr>
        <p:spPr>
          <a:xfrm>
            <a:off x="5143504" y="5357826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928630" y="857232"/>
            <a:ext cx="8215370" cy="20002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 Dragging only hair with Magic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Wand Tool&gt; </a:t>
            </a:r>
            <a:r>
              <a:rPr lang="en-US" altLang="ko-KR" sz="2800" b="1" dirty="0" smtClean="0"/>
              <a:t>Click </a:t>
            </a:r>
            <a:r>
              <a:rPr lang="en-US" altLang="ko-KR" sz="2800" b="1" u="sng" dirty="0" smtClean="0"/>
              <a:t>quick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800" b="1" dirty="0" smtClean="0"/>
              <a:t>     </a:t>
            </a:r>
            <a:r>
              <a:rPr lang="en-US" altLang="ko-KR" sz="2800" b="1" u="sng" dirty="0" smtClean="0"/>
              <a:t>mask mode</a:t>
            </a:r>
            <a:r>
              <a:rPr lang="en-US" altLang="ko-KR" sz="2800" b="1" dirty="0" smtClean="0"/>
              <a:t>  twice,  check selected Areas, color: red,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800" b="1" dirty="0" smtClean="0"/>
              <a:t>      opacity:50%&gt; with brush, Color only hair red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800" b="1" dirty="0" smtClean="0"/>
              <a:t>     carefully in </a:t>
            </a:r>
            <a:r>
              <a:rPr lang="en-US" altLang="ko-KR" sz="2800" b="1" u="sng" dirty="0" smtClean="0"/>
              <a:t>quick mask mode</a:t>
            </a:r>
            <a:r>
              <a:rPr lang="en-US" altLang="ko-KR" sz="2800" b="1" dirty="0" smtClean="0"/>
              <a:t>&gt; After finishing, go to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800" b="1" dirty="0" smtClean="0"/>
              <a:t>      </a:t>
            </a:r>
            <a:r>
              <a:rPr lang="en-US" altLang="ko-KR" sz="2800" b="1" u="sng" dirty="0" smtClean="0"/>
              <a:t>standard mode</a:t>
            </a: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827584" y="0"/>
            <a:ext cx="7416824" cy="77809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Dyeing and changing hair style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9" name="그림 8" descr="포토샵 툴바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32"/>
            <a:ext cx="800100" cy="55499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8596" y="5286388"/>
            <a:ext cx="42862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9"/>
          <p:cNvCxnSpPr/>
          <p:nvPr/>
        </p:nvCxnSpPr>
        <p:spPr>
          <a:xfrm rot="5400000">
            <a:off x="-821569" y="3178967"/>
            <a:ext cx="3714776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5286388"/>
            <a:ext cx="42862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9"/>
          <p:cNvCxnSpPr/>
          <p:nvPr/>
        </p:nvCxnSpPr>
        <p:spPr>
          <a:xfrm rot="5400000">
            <a:off x="-464363" y="3178983"/>
            <a:ext cx="2643206" cy="17144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selected ar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428868"/>
            <a:ext cx="2867025" cy="196215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928662" y="4643446"/>
            <a:ext cx="8215338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- Layer &gt; New Adjustment layer&gt; Color balance: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   red color level +10,  Magenta color level -10,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ko-KR" sz="2400" b="1" dirty="0" smtClean="0"/>
              <a:t>   yellow color level -100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&gt; OK&gt;  Opacity: Around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90%, check (highlight, preserve luminosity)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827584" y="0"/>
            <a:ext cx="7416824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Dyeing and changing hair style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내용 개체 틀 4" descr="김하늘 Cur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571612"/>
            <a:ext cx="3286148" cy="4217223"/>
          </a:xfrm>
          <a:prstGeom prst="rect">
            <a:avLst/>
          </a:prstGeom>
        </p:spPr>
      </p:pic>
      <p:sp>
        <p:nvSpPr>
          <p:cNvPr id="4" name="Right Arrow 8"/>
          <p:cNvSpPr/>
          <p:nvPr/>
        </p:nvSpPr>
        <p:spPr>
          <a:xfrm>
            <a:off x="4286248" y="3357562"/>
            <a:ext cx="432048" cy="36004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5" descr="YELLOW 김하늘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571612"/>
            <a:ext cx="3284291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178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Use of dodge tool, burn tool, sponge tool</vt:lpstr>
      <vt:lpstr>Slide 2</vt:lpstr>
      <vt:lpstr>Dyeing and changing hair style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mary</cp:lastModifiedBy>
  <cp:revision>182</cp:revision>
  <dcterms:created xsi:type="dcterms:W3CDTF">2015-05-15T17:59:22Z</dcterms:created>
  <dcterms:modified xsi:type="dcterms:W3CDTF">2018-01-24T14:07:56Z</dcterms:modified>
</cp:coreProperties>
</file>