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432" y="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434D-7821-4863-B970-BCD905491448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4D76-D05E-4DD8-80E9-28BCE5F00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434D-7821-4863-B970-BCD905491448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4D76-D05E-4DD8-80E9-28BCE5F00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434D-7821-4863-B970-BCD905491448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4D76-D05E-4DD8-80E9-28BCE5F00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434D-7821-4863-B970-BCD905491448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4D76-D05E-4DD8-80E9-28BCE5F00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434D-7821-4863-B970-BCD905491448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4D76-D05E-4DD8-80E9-28BCE5F00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434D-7821-4863-B970-BCD905491448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4D76-D05E-4DD8-80E9-28BCE5F00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434D-7821-4863-B970-BCD905491448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4D76-D05E-4DD8-80E9-28BCE5F00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434D-7821-4863-B970-BCD905491448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4D76-D05E-4DD8-80E9-28BCE5F00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434D-7821-4863-B970-BCD905491448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4D76-D05E-4DD8-80E9-28BCE5F00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434D-7821-4863-B970-BCD905491448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4D76-D05E-4DD8-80E9-28BCE5F00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5434D-7821-4863-B970-BCD905491448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B4D76-D05E-4DD8-80E9-28BCE5F00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5434D-7821-4863-B970-BCD905491448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4D76-D05E-4DD8-80E9-28BCE5F007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3D 제품 Desig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358730"/>
            <a:ext cx="4770297" cy="549927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19400" y="152400"/>
            <a:ext cx="3657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3D </a:t>
            </a:r>
            <a:r>
              <a:rPr lang="ko-KR" altLang="en-US" b="1" dirty="0" smtClean="0">
                <a:solidFill>
                  <a:srgbClr val="FF0000"/>
                </a:solidFill>
              </a:rPr>
              <a:t>제품 만들기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Rectangle 28"/>
          <p:cNvSpPr/>
          <p:nvPr/>
        </p:nvSpPr>
        <p:spPr>
          <a:xfrm>
            <a:off x="457200" y="838200"/>
            <a:ext cx="8001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/>
            <a:r>
              <a:rPr lang="ko-KR" altLang="en-US" sz="2800" b="1" dirty="0" smtClean="0">
                <a:solidFill>
                  <a:schemeClr val="tx1"/>
                </a:solidFill>
                <a:latin typeface="Aharoni" pitchFamily="2" charset="-79"/>
                <a:ea typeface="Batang" pitchFamily="18" charset="-127"/>
                <a:cs typeface="Aharoni" pitchFamily="2" charset="-79"/>
              </a:rPr>
              <a:t>  입체적인 다중 튜브모양의</a:t>
            </a:r>
            <a:r>
              <a:rPr lang="en-US" altLang="ko-KR" sz="2800" b="1" dirty="0" smtClean="0">
                <a:solidFill>
                  <a:schemeClr val="tx1"/>
                </a:solidFill>
                <a:latin typeface="Aharoni" pitchFamily="2" charset="-79"/>
                <a:ea typeface="Batang" pitchFamily="18" charset="-127"/>
                <a:cs typeface="Aharoni" pitchFamily="2" charset="-79"/>
              </a:rPr>
              <a:t>  </a:t>
            </a:r>
            <a:r>
              <a:rPr lang="ko-KR" altLang="en-US" sz="2800" b="1" dirty="0" smtClean="0">
                <a:solidFill>
                  <a:schemeClr val="tx1"/>
                </a:solidFill>
                <a:latin typeface="Aharoni" pitchFamily="2" charset="-79"/>
                <a:ea typeface="Batang" pitchFamily="18" charset="-127"/>
                <a:cs typeface="Aharoni" pitchFamily="2" charset="-79"/>
              </a:rPr>
              <a:t>병 뚜껑모양 만들기</a:t>
            </a:r>
            <a:endParaRPr lang="en-US" sz="2800" b="1" dirty="0">
              <a:solidFill>
                <a:schemeClr val="tx1"/>
              </a:solidFill>
              <a:latin typeface="Aharoni" pitchFamily="2" charset="-79"/>
              <a:ea typeface="Batang" pitchFamily="18" charset="-127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19400" y="0"/>
            <a:ext cx="3657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3D </a:t>
            </a:r>
            <a:r>
              <a:rPr lang="ko-KR" altLang="en-US" b="1" dirty="0" smtClean="0">
                <a:solidFill>
                  <a:srgbClr val="FF0000"/>
                </a:solidFill>
              </a:rPr>
              <a:t>제품 </a:t>
            </a:r>
            <a:r>
              <a:rPr lang="en-US" b="1" dirty="0" smtClean="0">
                <a:solidFill>
                  <a:srgbClr val="FF0000"/>
                </a:solidFill>
              </a:rPr>
              <a:t>Design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Content Placeholder 6" descr="PEN TOO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1600200"/>
            <a:ext cx="590550" cy="4162425"/>
          </a:xfrm>
        </p:spPr>
      </p:pic>
      <p:sp>
        <p:nvSpPr>
          <p:cNvPr id="6" name="Rectangle 28"/>
          <p:cNvSpPr/>
          <p:nvPr/>
        </p:nvSpPr>
        <p:spPr>
          <a:xfrm>
            <a:off x="2667000" y="1524000"/>
            <a:ext cx="57150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>
              <a:buFontTx/>
              <a:buChar char="-"/>
            </a:pP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PEN TOOL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로 </a:t>
            </a:r>
            <a:r>
              <a:rPr lang="ko-KR" altLang="en-US" sz="2400" b="1" u="sng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다음  모양들을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그린다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.</a:t>
            </a:r>
          </a:p>
          <a:p>
            <a:pPr marL="457200" indent="-457200">
              <a:buFontTx/>
              <a:buChar char="-"/>
            </a:pPr>
            <a:endParaRPr lang="en-US" altLang="ko-KR" sz="2400" b="1" dirty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>
              <a:buFontTx/>
              <a:buChar char="-"/>
            </a:pP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1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번을 클릭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&gt;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메뉴 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EFFECT&gt;3D&gt;RESOLVE</a:t>
            </a: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latin typeface="Aharoni" pitchFamily="2" charset="-79"/>
                <a:ea typeface="Batang" pitchFamily="18" charset="-127"/>
                <a:cs typeface="Aharoni" pitchFamily="2" charset="-79"/>
              </a:rPr>
              <a:t> </a:t>
            </a:r>
            <a:endParaRPr lang="en-US" sz="2400" b="1" dirty="0">
              <a:solidFill>
                <a:schemeClr val="tx1"/>
              </a:solidFill>
              <a:latin typeface="Aharoni" pitchFamily="2" charset="-79"/>
              <a:ea typeface="Batang" pitchFamily="18" charset="-127"/>
              <a:cs typeface="Aharoni" pitchFamily="2" charset="-79"/>
            </a:endParaRPr>
          </a:p>
        </p:txBody>
      </p:sp>
      <p:pic>
        <p:nvPicPr>
          <p:cNvPr id="8" name="Picture 7" descr="MENU BA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85800"/>
            <a:ext cx="9144000" cy="684973"/>
          </a:xfrm>
          <a:prstGeom prst="rect">
            <a:avLst/>
          </a:prstGeom>
        </p:spPr>
      </p:pic>
      <p:sp>
        <p:nvSpPr>
          <p:cNvPr id="9" name="Rectangle 4"/>
          <p:cNvSpPr/>
          <p:nvPr/>
        </p:nvSpPr>
        <p:spPr>
          <a:xfrm rot="10800000" flipV="1">
            <a:off x="152400" y="2362200"/>
            <a:ext cx="331440" cy="33069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10" name="Picture 9" descr="3D 제품 Design LIN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2505075"/>
            <a:ext cx="1724025" cy="43529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1" name="Straight Arrow Connector 10"/>
          <p:cNvCxnSpPr/>
          <p:nvPr/>
        </p:nvCxnSpPr>
        <p:spPr>
          <a:xfrm rot="10800000" flipV="1">
            <a:off x="457200" y="1905000"/>
            <a:ext cx="32766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 flipV="1">
            <a:off x="1981200" y="1905000"/>
            <a:ext cx="29718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4"/>
          <p:cNvSpPr/>
          <p:nvPr/>
        </p:nvSpPr>
        <p:spPr>
          <a:xfrm rot="10800000" flipV="1">
            <a:off x="1524000" y="2590800"/>
            <a:ext cx="381000" cy="33069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0" name="Rectangle 4"/>
          <p:cNvSpPr/>
          <p:nvPr/>
        </p:nvSpPr>
        <p:spPr>
          <a:xfrm rot="10800000" flipV="1">
            <a:off x="1828800" y="2971800"/>
            <a:ext cx="381000" cy="33069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1" name="Rectangle 4"/>
          <p:cNvSpPr/>
          <p:nvPr/>
        </p:nvSpPr>
        <p:spPr>
          <a:xfrm rot="10800000" flipV="1">
            <a:off x="2057400" y="3505200"/>
            <a:ext cx="381000" cy="33069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3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2" name="Rectangle 4"/>
          <p:cNvSpPr/>
          <p:nvPr/>
        </p:nvSpPr>
        <p:spPr>
          <a:xfrm rot="10800000" flipV="1">
            <a:off x="2133600" y="5334000"/>
            <a:ext cx="381000" cy="33069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4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3" name="Rectangle 4"/>
          <p:cNvSpPr/>
          <p:nvPr/>
        </p:nvSpPr>
        <p:spPr>
          <a:xfrm rot="10800000" flipV="1">
            <a:off x="2133600" y="685800"/>
            <a:ext cx="407640" cy="2286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24" name="Picture 23" descr="RESOLV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43200" y="2743200"/>
            <a:ext cx="4114800" cy="3876754"/>
          </a:xfrm>
          <a:prstGeom prst="rect">
            <a:avLst/>
          </a:prstGeom>
        </p:spPr>
      </p:pic>
      <p:sp>
        <p:nvSpPr>
          <p:cNvPr id="28" name="Rectangle 28"/>
          <p:cNvSpPr/>
          <p:nvPr/>
        </p:nvSpPr>
        <p:spPr>
          <a:xfrm>
            <a:off x="6781800" y="5486400"/>
            <a:ext cx="22098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latin typeface="Aharoni" pitchFamily="2" charset="-79"/>
                <a:ea typeface="Batang" pitchFamily="18" charset="-127"/>
                <a:cs typeface="Aharoni" pitchFamily="2" charset="-79"/>
              </a:rPr>
              <a:t>-  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PREVIEW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로</a:t>
            </a:r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   먼저 체크</a:t>
            </a:r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 OK</a:t>
            </a:r>
            <a:endParaRPr lang="en-US" sz="2400" b="1" dirty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19400" y="0"/>
            <a:ext cx="3657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3D </a:t>
            </a:r>
            <a:r>
              <a:rPr lang="ko-KR" altLang="en-US" b="1" dirty="0" smtClean="0">
                <a:solidFill>
                  <a:srgbClr val="FF0000"/>
                </a:solidFill>
              </a:rPr>
              <a:t>제품 </a:t>
            </a:r>
            <a:r>
              <a:rPr lang="en-US" b="1" dirty="0" smtClean="0">
                <a:solidFill>
                  <a:srgbClr val="FF0000"/>
                </a:solidFill>
              </a:rPr>
              <a:t>Design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Content Placeholder 6" descr="PEN TOO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1600200"/>
            <a:ext cx="590550" cy="4162425"/>
          </a:xfrm>
        </p:spPr>
      </p:pic>
      <p:sp>
        <p:nvSpPr>
          <p:cNvPr id="6" name="Rectangle 28"/>
          <p:cNvSpPr/>
          <p:nvPr/>
        </p:nvSpPr>
        <p:spPr>
          <a:xfrm>
            <a:off x="4800600" y="1524000"/>
            <a:ext cx="4038600" cy="2362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- 2,3,4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 번도 같은 방법으로</a:t>
            </a:r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 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메뉴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 EFFECT&gt;3D&gt;RESOLVE</a:t>
            </a: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다음 같은 형태가 생김</a:t>
            </a:r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</a:rPr>
              <a:t>- Selection tool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로 적절히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 marL="457200" indent="-457200"/>
            <a:r>
              <a:rPr lang="ko-KR" altLang="en-US" sz="2400" b="1" dirty="0" smtClean="0">
                <a:solidFill>
                  <a:schemeClr val="tx1"/>
                </a:solidFill>
              </a:rPr>
              <a:t>  이동하고 크기 조절하여 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 marL="457200" indent="-457200"/>
            <a:r>
              <a:rPr lang="ko-KR" altLang="en-US" sz="2400" b="1" dirty="0" smtClean="0">
                <a:solidFill>
                  <a:schemeClr val="tx1"/>
                </a:solidFill>
              </a:rPr>
              <a:t>  병 모양 만듬  </a:t>
            </a:r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latin typeface="Aharoni" pitchFamily="2" charset="-79"/>
                <a:ea typeface="Batang" pitchFamily="18" charset="-127"/>
                <a:cs typeface="Aharoni" pitchFamily="2" charset="-79"/>
              </a:rPr>
              <a:t> </a:t>
            </a:r>
            <a:endParaRPr lang="en-US" sz="2400" b="1" dirty="0">
              <a:solidFill>
                <a:schemeClr val="tx1"/>
              </a:solidFill>
              <a:latin typeface="Aharoni" pitchFamily="2" charset="-79"/>
              <a:ea typeface="Batang" pitchFamily="18" charset="-127"/>
              <a:cs typeface="Aharoni" pitchFamily="2" charset="-79"/>
            </a:endParaRPr>
          </a:p>
        </p:txBody>
      </p:sp>
      <p:pic>
        <p:nvPicPr>
          <p:cNvPr id="8" name="Picture 7" descr="MENU BA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85800"/>
            <a:ext cx="9144000" cy="684973"/>
          </a:xfrm>
          <a:prstGeom prst="rect">
            <a:avLst/>
          </a:prstGeom>
        </p:spPr>
      </p:pic>
      <p:pic>
        <p:nvPicPr>
          <p:cNvPr id="10" name="Picture 9" descr="3D 제품 Design LIN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1600200"/>
            <a:ext cx="1724025" cy="43529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Rectangle 4"/>
          <p:cNvSpPr/>
          <p:nvPr/>
        </p:nvSpPr>
        <p:spPr>
          <a:xfrm rot="10800000" flipV="1">
            <a:off x="1676400" y="1762125"/>
            <a:ext cx="381000" cy="33069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0" name="Rectangle 4"/>
          <p:cNvSpPr/>
          <p:nvPr/>
        </p:nvSpPr>
        <p:spPr>
          <a:xfrm rot="10800000" flipV="1">
            <a:off x="1981200" y="2143125"/>
            <a:ext cx="381000" cy="33069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1" name="Rectangle 4"/>
          <p:cNvSpPr/>
          <p:nvPr/>
        </p:nvSpPr>
        <p:spPr>
          <a:xfrm rot="10800000" flipV="1">
            <a:off x="2209800" y="2676525"/>
            <a:ext cx="381000" cy="33069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3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2" name="Rectangle 4"/>
          <p:cNvSpPr/>
          <p:nvPr/>
        </p:nvSpPr>
        <p:spPr>
          <a:xfrm rot="10800000" flipV="1">
            <a:off x="2286000" y="4505325"/>
            <a:ext cx="381000" cy="33069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4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3" name="Rectangle 4"/>
          <p:cNvSpPr/>
          <p:nvPr/>
        </p:nvSpPr>
        <p:spPr>
          <a:xfrm rot="10800000" flipV="1">
            <a:off x="2133600" y="685800"/>
            <a:ext cx="407640" cy="2286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16" name="Picture 15" descr="3D 제품 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5600" y="1600200"/>
            <a:ext cx="1878013" cy="4495800"/>
          </a:xfrm>
          <a:prstGeom prst="rect">
            <a:avLst/>
          </a:prstGeom>
        </p:spPr>
      </p:pic>
      <p:sp>
        <p:nvSpPr>
          <p:cNvPr id="17" name="Rectangle 4"/>
          <p:cNvSpPr/>
          <p:nvPr/>
        </p:nvSpPr>
        <p:spPr>
          <a:xfrm rot="10800000" flipV="1">
            <a:off x="152400" y="1981200"/>
            <a:ext cx="331440" cy="2286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457200" y="2209800"/>
            <a:ext cx="4343400" cy="1066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 descr="3D 제품 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15000" y="3810000"/>
            <a:ext cx="1676400" cy="2895600"/>
          </a:xfrm>
          <a:prstGeom prst="rect">
            <a:avLst/>
          </a:prstGeom>
        </p:spPr>
      </p:pic>
      <p:sp>
        <p:nvSpPr>
          <p:cNvPr id="33" name="Right Arrow 32"/>
          <p:cNvSpPr/>
          <p:nvPr/>
        </p:nvSpPr>
        <p:spPr>
          <a:xfrm rot="1651733">
            <a:off x="5029200" y="4800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19400" y="0"/>
            <a:ext cx="3657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3D </a:t>
            </a:r>
            <a:r>
              <a:rPr lang="ko-KR" altLang="en-US" b="1" dirty="0" smtClean="0">
                <a:solidFill>
                  <a:srgbClr val="FF0000"/>
                </a:solidFill>
              </a:rPr>
              <a:t>제품 </a:t>
            </a:r>
            <a:r>
              <a:rPr lang="en-US" b="1" dirty="0" smtClean="0">
                <a:solidFill>
                  <a:srgbClr val="FF0000"/>
                </a:solidFill>
              </a:rPr>
              <a:t>Design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Picture 4" descr="3D 제품 Design LIN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838200"/>
            <a:ext cx="1943100" cy="437197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6" name="Rectangle 28"/>
          <p:cNvSpPr/>
          <p:nvPr/>
        </p:nvSpPr>
        <p:spPr>
          <a:xfrm>
            <a:off x="2667000" y="838200"/>
            <a:ext cx="57150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 PEN TOOL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로 </a:t>
            </a:r>
            <a:r>
              <a:rPr lang="ko-KR" altLang="en-US" sz="2400" b="1" u="sng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다음  모양을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그린다</a:t>
            </a:r>
            <a:endParaRPr lang="en-US" altLang="ko-KR" sz="2400" b="1" dirty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 1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번을 클릭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&gt;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메뉴 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EFFECT&gt;3D&gt;RESOLVE</a:t>
            </a: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 2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번을 클릭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&gt;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메뉴 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EFFECT&gt;3D&gt;RESOLVE</a:t>
            </a: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latin typeface="Aharoni" pitchFamily="2" charset="-79"/>
                <a:ea typeface="Batang" pitchFamily="18" charset="-127"/>
                <a:cs typeface="Aharoni" pitchFamily="2" charset="-79"/>
              </a:rPr>
              <a:t> </a:t>
            </a:r>
            <a:endParaRPr lang="en-US" sz="2400" b="1" dirty="0">
              <a:solidFill>
                <a:schemeClr val="tx1"/>
              </a:solidFill>
              <a:latin typeface="Aharoni" pitchFamily="2" charset="-79"/>
              <a:ea typeface="Batang" pitchFamily="18" charset="-127"/>
              <a:cs typeface="Aharoni" pitchFamily="2" charset="-79"/>
            </a:endParaRPr>
          </a:p>
        </p:txBody>
      </p:sp>
      <p:sp>
        <p:nvSpPr>
          <p:cNvPr id="7" name="Rectangle 4"/>
          <p:cNvSpPr/>
          <p:nvPr/>
        </p:nvSpPr>
        <p:spPr>
          <a:xfrm rot="10800000" flipV="1">
            <a:off x="1524000" y="1219200"/>
            <a:ext cx="381000" cy="33069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" name="Rectangle 4"/>
          <p:cNvSpPr/>
          <p:nvPr/>
        </p:nvSpPr>
        <p:spPr>
          <a:xfrm rot="10800000" flipV="1">
            <a:off x="1828800" y="2971800"/>
            <a:ext cx="381000" cy="33069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2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9" name="Picture 8" descr="3D 제품 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2209800"/>
            <a:ext cx="2295525" cy="44196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Right Arrow 9"/>
          <p:cNvSpPr/>
          <p:nvPr/>
        </p:nvSpPr>
        <p:spPr>
          <a:xfrm rot="1651733">
            <a:off x="2195765" y="2522489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28"/>
          <p:cNvSpPr/>
          <p:nvPr/>
        </p:nvSpPr>
        <p:spPr>
          <a:xfrm>
            <a:off x="4953000" y="2362200"/>
            <a:ext cx="4038600" cy="167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다음 같은 형태가 생김</a:t>
            </a:r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</a:rPr>
              <a:t>- Selection tool</a:t>
            </a:r>
            <a:r>
              <a:rPr lang="ko-KR" altLang="en-US" sz="2400" b="1" dirty="0" smtClean="0">
                <a:solidFill>
                  <a:schemeClr val="tx1"/>
                </a:solidFill>
              </a:rPr>
              <a:t>로 적절히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 marL="457200" indent="-457200"/>
            <a:r>
              <a:rPr lang="ko-KR" altLang="en-US" sz="2400" b="1" dirty="0" smtClean="0">
                <a:solidFill>
                  <a:schemeClr val="tx1"/>
                </a:solidFill>
              </a:rPr>
              <a:t>  이동하고 크기 조절하여 </a:t>
            </a:r>
            <a:endParaRPr lang="en-US" altLang="ko-KR" sz="2400" b="1" dirty="0" smtClean="0">
              <a:solidFill>
                <a:schemeClr val="tx1"/>
              </a:solidFill>
            </a:endParaRPr>
          </a:p>
          <a:p>
            <a:pPr marL="457200" indent="-457200"/>
            <a:r>
              <a:rPr lang="ko-KR" altLang="en-US" sz="2400" b="1" dirty="0" smtClean="0">
                <a:solidFill>
                  <a:schemeClr val="tx1"/>
                </a:solidFill>
              </a:rPr>
              <a:t>  병 모양 만듬  </a:t>
            </a:r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latin typeface="Aharoni" pitchFamily="2" charset="-79"/>
                <a:ea typeface="Batang" pitchFamily="18" charset="-127"/>
                <a:cs typeface="Aharoni" pitchFamily="2" charset="-79"/>
              </a:rPr>
              <a:t> </a:t>
            </a:r>
            <a:endParaRPr lang="en-US" sz="2400" b="1" dirty="0">
              <a:solidFill>
                <a:schemeClr val="tx1"/>
              </a:solidFill>
              <a:latin typeface="Aharoni" pitchFamily="2" charset="-79"/>
              <a:ea typeface="Batang" pitchFamily="18" charset="-127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152400"/>
            <a:ext cx="3581400" cy="762000"/>
          </a:xfrm>
        </p:spPr>
        <p:txBody>
          <a:bodyPr>
            <a:normAutofit fontScale="90000"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유리컵 만들기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유리컵 만들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53000" y="1219200"/>
            <a:ext cx="2209800" cy="3167380"/>
          </a:xfrm>
          <a:ln>
            <a:solidFill>
              <a:schemeClr val="accent1"/>
            </a:solidFill>
          </a:ln>
        </p:spPr>
      </p:pic>
      <p:pic>
        <p:nvPicPr>
          <p:cNvPr id="5" name="Picture 4" descr="유리컵 desig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219200"/>
            <a:ext cx="1404765" cy="31242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Rectangle 28"/>
          <p:cNvSpPr/>
          <p:nvPr/>
        </p:nvSpPr>
        <p:spPr>
          <a:xfrm>
            <a:off x="304800" y="4572000"/>
            <a:ext cx="8534400" cy="167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면색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: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없음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,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선색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: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원하는 색상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, PEN 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TOOL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로 </a:t>
            </a:r>
            <a:r>
              <a:rPr lang="ko-KR" altLang="en-US" sz="2400" b="1" u="sng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다음  모양을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그린다</a:t>
            </a:r>
            <a:endParaRPr lang="en-US" altLang="ko-KR" sz="2400" b="1" dirty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 1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번을 </a:t>
            </a:r>
            <a:r>
              <a:rPr lang="ko-KR" altLang="en-US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클릭</a:t>
            </a:r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&gt; </a:t>
            </a:r>
            <a:r>
              <a:rPr lang="ko-KR" altLang="en-US" sz="2400" b="1" dirty="0" smtClean="0">
                <a:solidFill>
                  <a:schemeClr val="tx1"/>
                </a:solidFill>
                <a:latin typeface="+mj-lt"/>
                <a:ea typeface="Batang" pitchFamily="18" charset="-127"/>
                <a:cs typeface="Aharoni" pitchFamily="2" charset="-79"/>
              </a:rPr>
              <a:t>메뉴 </a:t>
            </a:r>
            <a:r>
              <a:rPr lang="en-US" altLang="ko-KR" sz="2400" b="1" dirty="0" smtClean="0">
                <a:solidFill>
                  <a:schemeClr val="tx1"/>
                </a:solidFill>
                <a:latin typeface="+mj-lt"/>
                <a:ea typeface="Batang" pitchFamily="18" charset="-127"/>
                <a:cs typeface="Aharoni" pitchFamily="2" charset="-79"/>
              </a:rPr>
              <a:t>EFFECT &gt; 3D&gt; RESOLVE</a:t>
            </a: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ea typeface="Batang" pitchFamily="18" charset="-127"/>
                <a:cs typeface="Aharoni" pitchFamily="2" charset="-79"/>
              </a:rPr>
              <a:t>- </a:t>
            </a:r>
            <a:r>
              <a:rPr lang="ko-KR" altLang="en-US" sz="2400" b="1" dirty="0" smtClean="0">
                <a:solidFill>
                  <a:schemeClr val="tx1"/>
                </a:solidFill>
                <a:latin typeface="+mj-lt"/>
                <a:ea typeface="Batang" pitchFamily="18" charset="-127"/>
                <a:cs typeface="Aharoni" pitchFamily="2" charset="-79"/>
              </a:rPr>
              <a:t>위 같은 </a:t>
            </a:r>
            <a:r>
              <a:rPr lang="ko-KR" altLang="en-US" sz="2400" b="1" dirty="0" smtClean="0">
                <a:solidFill>
                  <a:schemeClr val="tx1"/>
                </a:solidFill>
                <a:latin typeface="+mj-lt"/>
                <a:ea typeface="Batang" pitchFamily="18" charset="-127"/>
                <a:cs typeface="Aharoni" pitchFamily="2" charset="-79"/>
              </a:rPr>
              <a:t>형태가 </a:t>
            </a:r>
            <a:r>
              <a:rPr lang="ko-KR" altLang="en-US" sz="2400" b="1" dirty="0" smtClean="0">
                <a:solidFill>
                  <a:schemeClr val="tx1"/>
                </a:solidFill>
                <a:latin typeface="+mj-lt"/>
                <a:ea typeface="Batang" pitchFamily="18" charset="-127"/>
                <a:cs typeface="Aharoni" pitchFamily="2" charset="-79"/>
              </a:rPr>
              <a:t>생김</a:t>
            </a:r>
            <a:r>
              <a:rPr lang="en-US" altLang="ko-KR" sz="2400" b="1" dirty="0" smtClean="0">
                <a:solidFill>
                  <a:schemeClr val="tx1"/>
                </a:solidFill>
                <a:latin typeface="+mj-lt"/>
                <a:ea typeface="Batang" pitchFamily="18" charset="-127"/>
                <a:cs typeface="Aharoni" pitchFamily="2" charset="-79"/>
              </a:rPr>
              <a:t>,</a:t>
            </a:r>
            <a:r>
              <a:rPr lang="en-US" altLang="ko-KR" sz="2400" b="1" dirty="0" smtClean="0">
                <a:solidFill>
                  <a:schemeClr val="tx1"/>
                </a:solidFill>
                <a:latin typeface="+mj-lt"/>
              </a:rPr>
              <a:t>  Selection </a:t>
            </a:r>
            <a:r>
              <a:rPr lang="en-US" altLang="ko-KR" sz="2400" b="1" dirty="0" smtClean="0">
                <a:solidFill>
                  <a:schemeClr val="tx1"/>
                </a:solidFill>
                <a:latin typeface="+mj-lt"/>
              </a:rPr>
              <a:t>tool</a:t>
            </a:r>
            <a:r>
              <a:rPr lang="ko-KR" altLang="en-US" sz="2400" b="1" dirty="0" smtClean="0">
                <a:solidFill>
                  <a:schemeClr val="tx1"/>
                </a:solidFill>
                <a:latin typeface="+mj-lt"/>
              </a:rPr>
              <a:t>로 </a:t>
            </a:r>
            <a:r>
              <a:rPr lang="ko-KR" altLang="en-US" sz="2400" b="1" dirty="0" smtClean="0">
                <a:solidFill>
                  <a:schemeClr val="tx1"/>
                </a:solidFill>
                <a:latin typeface="+mj-lt"/>
              </a:rPr>
              <a:t> 적절히  </a:t>
            </a:r>
            <a:r>
              <a:rPr lang="ko-KR" altLang="en-US" sz="2400" b="1" dirty="0" smtClean="0">
                <a:solidFill>
                  <a:schemeClr val="tx1"/>
                </a:solidFill>
                <a:latin typeface="+mj-lt"/>
              </a:rPr>
              <a:t>이동하고 </a:t>
            </a:r>
            <a:r>
              <a:rPr lang="ko-KR" altLang="en-US" sz="2400" b="1" dirty="0" smtClean="0">
                <a:solidFill>
                  <a:schemeClr val="tx1"/>
                </a:solidFill>
                <a:latin typeface="+mj-lt"/>
              </a:rPr>
              <a:t> 크기</a:t>
            </a:r>
            <a:endParaRPr lang="en-US" altLang="ko-KR" sz="2400" b="1" dirty="0" smtClean="0">
              <a:solidFill>
                <a:schemeClr val="tx1"/>
              </a:solidFill>
              <a:latin typeface="+mj-lt"/>
            </a:endParaRP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ko-KR" sz="2400" b="1" dirty="0" smtClean="0">
                <a:solidFill>
                  <a:schemeClr val="tx1"/>
                </a:solidFill>
                <a:latin typeface="+mj-lt"/>
              </a:rPr>
              <a:t>  </a:t>
            </a:r>
            <a:r>
              <a:rPr lang="ko-KR" altLang="en-US" sz="2400" b="1" dirty="0" smtClean="0">
                <a:solidFill>
                  <a:schemeClr val="tx1"/>
                </a:solidFill>
                <a:latin typeface="+mj-lt"/>
              </a:rPr>
              <a:t>조절하여 </a:t>
            </a:r>
            <a:r>
              <a:rPr lang="ko-KR" altLang="en-US" sz="2400" b="1" dirty="0" smtClean="0">
                <a:solidFill>
                  <a:schemeClr val="tx1"/>
                </a:solidFill>
                <a:latin typeface="+mj-lt"/>
              </a:rPr>
              <a:t>유리컵</a:t>
            </a:r>
            <a:r>
              <a:rPr lang="ko-KR" altLang="en-US" sz="24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ko-KR" altLang="en-US" sz="2400" b="1" dirty="0" smtClean="0">
                <a:solidFill>
                  <a:schemeClr val="tx1"/>
                </a:solidFill>
                <a:latin typeface="+mj-lt"/>
              </a:rPr>
              <a:t>만듬 </a:t>
            </a:r>
            <a:endParaRPr lang="en-US" altLang="ko-KR" sz="2400" b="1" dirty="0" smtClean="0">
              <a:solidFill>
                <a:schemeClr val="tx1"/>
              </a:solidFill>
              <a:latin typeface="+mj-lt"/>
              <a:ea typeface="Batang" pitchFamily="18" charset="-127"/>
              <a:cs typeface="Aharoni" pitchFamily="2" charset="-79"/>
            </a:endParaRPr>
          </a:p>
          <a:p>
            <a:pPr marL="457200" indent="-457200"/>
            <a:endParaRPr lang="en-US" altLang="ko-KR" sz="2400" b="1" dirty="0" smtClean="0">
              <a:solidFill>
                <a:schemeClr val="tx1"/>
              </a:solidFill>
              <a:ea typeface="Batang" pitchFamily="18" charset="-127"/>
              <a:cs typeface="Aharoni" pitchFamily="2" charset="-79"/>
            </a:endParaRPr>
          </a:p>
          <a:p>
            <a:pPr marL="457200" indent="-457200"/>
            <a:r>
              <a:rPr lang="en-US" altLang="ko-KR" sz="2400" b="1" dirty="0" smtClean="0">
                <a:solidFill>
                  <a:schemeClr val="tx1"/>
                </a:solidFill>
                <a:latin typeface="Aharoni" pitchFamily="2" charset="-79"/>
                <a:ea typeface="Batang" pitchFamily="18" charset="-127"/>
                <a:cs typeface="Aharoni" pitchFamily="2" charset="-79"/>
              </a:rPr>
              <a:t> </a:t>
            </a:r>
            <a:endParaRPr lang="en-US" sz="2400" b="1" dirty="0">
              <a:solidFill>
                <a:schemeClr val="tx1"/>
              </a:solidFill>
              <a:latin typeface="Aharoni" pitchFamily="2" charset="-79"/>
              <a:ea typeface="Batang" pitchFamily="18" charset="-127"/>
              <a:cs typeface="Aharoni" pitchFamily="2" charset="-79"/>
            </a:endParaRPr>
          </a:p>
        </p:txBody>
      </p:sp>
      <p:sp>
        <p:nvSpPr>
          <p:cNvPr id="7" name="Rectangle 4"/>
          <p:cNvSpPr/>
          <p:nvPr/>
        </p:nvSpPr>
        <p:spPr>
          <a:xfrm rot="10800000" flipV="1">
            <a:off x="1676400" y="1600200"/>
            <a:ext cx="381000" cy="33069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Batang" pitchFamily="18" charset="-127"/>
                <a:ea typeface="Batang" pitchFamily="18" charset="-127"/>
              </a:rPr>
              <a:t>1</a:t>
            </a:r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3733800" y="24384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Courier New" pitchFamily="49" charset="0"/>
              <a:buChar char="o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166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3D 제품 만들기</vt:lpstr>
      <vt:lpstr>3D 제품 Design</vt:lpstr>
      <vt:lpstr>3D 제품 Design</vt:lpstr>
      <vt:lpstr>3D 제품 Design</vt:lpstr>
      <vt:lpstr>유리컵 만들기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제품 Design</dc:title>
  <dc:creator>user</dc:creator>
  <cp:lastModifiedBy>user</cp:lastModifiedBy>
  <cp:revision>14</cp:revision>
  <dcterms:created xsi:type="dcterms:W3CDTF">2016-01-15T07:55:49Z</dcterms:created>
  <dcterms:modified xsi:type="dcterms:W3CDTF">2016-01-15T17:38:11Z</dcterms:modified>
</cp:coreProperties>
</file>