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62" r:id="rId2"/>
    <p:sldId id="265" r:id="rId3"/>
    <p:sldId id="263" r:id="rId4"/>
    <p:sldId id="266" r:id="rId5"/>
    <p:sldId id="268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36" autoAdjust="0"/>
    <p:restoredTop sz="91158" autoAdjust="0"/>
  </p:normalViewPr>
  <p:slideViewPr>
    <p:cSldViewPr>
      <p:cViewPr>
        <p:scale>
          <a:sx n="100" d="100"/>
          <a:sy n="100" d="100"/>
        </p:scale>
        <p:origin x="-43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9812" y="0"/>
            <a:ext cx="3384376" cy="792088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Clearer Photo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752528" cy="5256584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b="1" dirty="0" smtClean="0"/>
              <a:t>1. Two ways of</a:t>
            </a:r>
            <a:r>
              <a:rPr lang="en-US" sz="2800" dirty="0" smtClean="0"/>
              <a:t> </a:t>
            </a:r>
            <a:r>
              <a:rPr lang="en-US" sz="2800" b="1" dirty="0" smtClean="0"/>
              <a:t>making photo</a:t>
            </a:r>
          </a:p>
          <a:p>
            <a:pPr marL="514350" indent="-514350">
              <a:buNone/>
            </a:pPr>
            <a:r>
              <a:rPr lang="en-US" sz="2800" b="1" dirty="0" smtClean="0"/>
              <a:t>   clearer</a:t>
            </a:r>
            <a:r>
              <a:rPr lang="en-US" altLang="ko-KR" sz="2800" b="1" dirty="0" smtClean="0"/>
              <a:t> Image&gt;adjustments&gt; </a:t>
            </a:r>
          </a:p>
          <a:p>
            <a:pPr marL="514350" indent="-514350">
              <a:buNone/>
            </a:pPr>
            <a:r>
              <a:rPr lang="en-US" altLang="ko-KR" sz="2800" b="1" dirty="0" smtClean="0"/>
              <a:t>   curves, or level</a:t>
            </a:r>
          </a:p>
          <a:p>
            <a:pPr marL="514350" indent="-514350">
              <a:buNone/>
            </a:pPr>
            <a:r>
              <a:rPr lang="en-US" altLang="ko-KR" sz="2800" b="1" dirty="0" smtClean="0"/>
              <a:t>    </a:t>
            </a:r>
            <a:r>
              <a:rPr lang="en-US" altLang="ko-KR" b="1" dirty="0" smtClean="0"/>
              <a:t>(original image Irreversible</a:t>
            </a:r>
            <a:r>
              <a:rPr lang="en-US" altLang="ko-KR" sz="2000" b="1" dirty="0" smtClean="0"/>
              <a:t>)</a:t>
            </a:r>
          </a:p>
          <a:p>
            <a:pPr marL="857250" lvl="1" indent="-457200">
              <a:buNone/>
            </a:pPr>
            <a:endParaRPr lang="en-US" altLang="ko-KR" sz="2000" b="1" dirty="0" smtClean="0"/>
          </a:p>
          <a:p>
            <a:pPr marL="857250" lvl="1" indent="-457200">
              <a:buNone/>
            </a:pPr>
            <a:r>
              <a:rPr lang="en-US" altLang="ko-KR" b="1" dirty="0" smtClean="0"/>
              <a:t>- Layer&gt; new adjustment</a:t>
            </a:r>
          </a:p>
          <a:p>
            <a:pPr marL="857250" lvl="1" indent="-457200">
              <a:buNone/>
            </a:pPr>
            <a:r>
              <a:rPr lang="en-US" altLang="ko-KR" b="1" dirty="0" smtClean="0"/>
              <a:t>  layer&gt; curves, or level</a:t>
            </a:r>
            <a:r>
              <a:rPr lang="en-US" altLang="ko-KR" sz="2000" b="1" dirty="0" smtClean="0"/>
              <a:t>   </a:t>
            </a:r>
          </a:p>
          <a:p>
            <a:pPr marL="857250" lvl="1" indent="-457200">
              <a:buNone/>
            </a:pPr>
            <a:r>
              <a:rPr lang="en-US" altLang="ko-KR" sz="2400" b="1" dirty="0" smtClean="0"/>
              <a:t>(</a:t>
            </a:r>
            <a:r>
              <a:rPr lang="en-US" altLang="ko-KR" sz="3200" b="1" dirty="0" smtClean="0"/>
              <a:t>original image </a:t>
            </a:r>
          </a:p>
          <a:p>
            <a:pPr marL="857250" lvl="1" indent="-457200">
              <a:buNone/>
            </a:pPr>
            <a:r>
              <a:rPr lang="en-US" altLang="ko-KR" sz="3200" b="1" dirty="0" smtClean="0"/>
              <a:t>  reversible</a:t>
            </a:r>
            <a:r>
              <a:rPr lang="en-US" altLang="ko-KR" sz="2400" b="1" dirty="0" smtClean="0"/>
              <a:t>)</a:t>
            </a:r>
          </a:p>
        </p:txBody>
      </p:sp>
      <p:pic>
        <p:nvPicPr>
          <p:cNvPr id="7" name="그림 6" descr="김하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908720"/>
            <a:ext cx="1963855" cy="2520280"/>
          </a:xfrm>
          <a:prstGeom prst="rect">
            <a:avLst/>
          </a:prstGeom>
        </p:spPr>
      </p:pic>
      <p:sp>
        <p:nvSpPr>
          <p:cNvPr id="8" name="Right Arrow 8"/>
          <p:cNvSpPr/>
          <p:nvPr/>
        </p:nvSpPr>
        <p:spPr>
          <a:xfrm rot="5400000" flipV="1">
            <a:off x="6912260" y="3465004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 descr="김하늘 le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93704"/>
            <a:ext cx="2091972" cy="266429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364088" y="3429000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 </a:t>
            </a:r>
            <a:r>
              <a:rPr lang="en-US" altLang="ko-KR" sz="2400" b="1" dirty="0" smtClean="0"/>
              <a:t>Use</a:t>
            </a:r>
            <a:r>
              <a:rPr lang="en-US" altLang="ko-KR" sz="2000" b="1" dirty="0" smtClean="0"/>
              <a:t> level</a:t>
            </a:r>
            <a:endParaRPr lang="ko-KR" altLang="en-US" sz="2000" dirty="0"/>
          </a:p>
        </p:txBody>
      </p:sp>
      <p:pic>
        <p:nvPicPr>
          <p:cNvPr id="12" name="그림 11" descr="김하늘 Cur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3153" y="4149080"/>
            <a:ext cx="2110847" cy="27089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638652" y="3429000"/>
            <a:ext cx="150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Use  curve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내용 개체 틀 27" descr="LEV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052736"/>
            <a:ext cx="5623622" cy="4525963"/>
          </a:xfrm>
        </p:spPr>
      </p:pic>
      <p:cxnSp>
        <p:nvCxnSpPr>
          <p:cNvPr id="6" name="Straight Arrow Connector 9"/>
          <p:cNvCxnSpPr/>
          <p:nvPr/>
        </p:nvCxnSpPr>
        <p:spPr>
          <a:xfrm flipV="1">
            <a:off x="1331640" y="4293096"/>
            <a:ext cx="72008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23928" y="4365104"/>
            <a:ext cx="36004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9"/>
          <p:cNvCxnSpPr/>
          <p:nvPr/>
        </p:nvCxnSpPr>
        <p:spPr>
          <a:xfrm flipH="1" flipV="1">
            <a:off x="5724128" y="4293096"/>
            <a:ext cx="144016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683568" y="5661248"/>
            <a:ext cx="19442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b="1" dirty="0" smtClean="0"/>
              <a:t>Increase of black color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2915816" y="5733256"/>
            <a:ext cx="295232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b="1" dirty="0" smtClean="0"/>
              <a:t>Control  of all</a:t>
            </a:r>
            <a:r>
              <a:rPr lang="ko-KR" altLang="en-US" b="1" dirty="0" smtClean="0"/>
              <a:t> </a:t>
            </a:r>
            <a:r>
              <a:rPr lang="en-US" altLang="ko-KR" sz="2000" b="1" dirty="0" smtClean="0"/>
              <a:t>shade,</a:t>
            </a:r>
            <a:r>
              <a:rPr lang="ko-KR" altLang="en-US" b="1" dirty="0" smtClean="0"/>
              <a:t> </a:t>
            </a:r>
            <a:r>
              <a:rPr lang="en-US" sz="2000" b="1" dirty="0" smtClean="0"/>
              <a:t>saturation</a:t>
            </a:r>
            <a:endParaRPr lang="en-US" altLang="ko-KR" b="1" dirty="0" smtClean="0"/>
          </a:p>
        </p:txBody>
      </p:sp>
      <p:sp>
        <p:nvSpPr>
          <p:cNvPr id="26" name="직사각형 25"/>
          <p:cNvSpPr/>
          <p:nvPr/>
        </p:nvSpPr>
        <p:spPr>
          <a:xfrm>
            <a:off x="6516216" y="5733256"/>
            <a:ext cx="19442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b="1" dirty="0" smtClean="0"/>
              <a:t>Increase of white color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879812" y="0"/>
            <a:ext cx="3384376" cy="792088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Clearer Photo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008112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Calibri" pitchFamily="34" charset="0"/>
              <a:buChar char="–"/>
            </a:pPr>
            <a:r>
              <a:rPr lang="en-US" altLang="ko-KR" sz="2800" b="1" dirty="0" smtClean="0"/>
              <a:t>Image&gt;Mode&gt;Grayscale</a:t>
            </a:r>
          </a:p>
          <a:p>
            <a:pPr>
              <a:buFont typeface="Calibri" pitchFamily="34" charset="0"/>
              <a:buChar char="–"/>
            </a:pPr>
            <a:r>
              <a:rPr lang="en-US" altLang="ko-KR" sz="2800" b="1" dirty="0" smtClean="0"/>
              <a:t>Layer&gt; New adjustment layer&gt; Curve, or level</a:t>
            </a:r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</p:txBody>
      </p: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Convert a color image to black and white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 descr="김하늘 le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520280" cy="3234360"/>
          </a:xfrm>
          <a:prstGeom prst="rect">
            <a:avLst/>
          </a:prstGeom>
        </p:spPr>
      </p:pic>
      <p:pic>
        <p:nvPicPr>
          <p:cNvPr id="6" name="그림 5" descr="김하늘 흑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284984"/>
            <a:ext cx="2581066" cy="3312368"/>
          </a:xfrm>
          <a:prstGeom prst="rect">
            <a:avLst/>
          </a:prstGeom>
        </p:spPr>
      </p:pic>
      <p:sp>
        <p:nvSpPr>
          <p:cNvPr id="7" name="Right Arrow 8"/>
          <p:cNvSpPr/>
          <p:nvPr/>
        </p:nvSpPr>
        <p:spPr>
          <a:xfrm>
            <a:off x="4355976" y="4653136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339752" y="0"/>
            <a:ext cx="489654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Making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moisty</a:t>
            </a:r>
            <a:r>
              <a:rPr lang="en-US" altLang="ko-KR" b="1" dirty="0" smtClean="0">
                <a:solidFill>
                  <a:srgbClr val="FF0000"/>
                </a:solidFill>
              </a:rPr>
              <a:t> lips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616" y="764704"/>
            <a:ext cx="6840760" cy="432048"/>
          </a:xfrm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2400" b="1" dirty="0" smtClean="0"/>
              <a:t>  -  Open  two files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400" b="1" dirty="0" smtClean="0"/>
              <a:t>One </a:t>
            </a:r>
            <a:r>
              <a:rPr lang="en-US" altLang="ko-KR" sz="2400" b="1" dirty="0" err="1" smtClean="0"/>
              <a:t>moisty</a:t>
            </a:r>
            <a:r>
              <a:rPr lang="en-US" altLang="ko-KR" sz="2400" b="1" dirty="0" smtClean="0"/>
              <a:t> lips and one photo)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</p:txBody>
      </p:sp>
      <p:pic>
        <p:nvPicPr>
          <p:cNvPr id="6" name="그림 5" descr="촉촉한 입술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031706" cy="3555316"/>
          </a:xfrm>
          <a:prstGeom prst="rect">
            <a:avLst/>
          </a:prstGeom>
        </p:spPr>
      </p:pic>
      <p:pic>
        <p:nvPicPr>
          <p:cNvPr id="7" name="내용 개체 틀 57" descr="도구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899592" cy="5904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556792"/>
            <a:ext cx="467544" cy="2880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25"/>
          <p:cNvCxnSpPr/>
          <p:nvPr/>
        </p:nvCxnSpPr>
        <p:spPr>
          <a:xfrm flipH="1" flipV="1">
            <a:off x="395536" y="1772816"/>
            <a:ext cx="4032448" cy="33843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1825" y="2708920"/>
            <a:ext cx="2162175" cy="20859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60432" y="4581128"/>
            <a:ext cx="288032" cy="2880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4" y="4941168"/>
            <a:ext cx="7956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/>
              <a:t>- Dragging upper lip with </a:t>
            </a:r>
            <a:r>
              <a:rPr lang="en-US" sz="2000" b="1" u="sng" dirty="0" smtClean="0"/>
              <a:t>lasso tool</a:t>
            </a:r>
            <a:r>
              <a:rPr lang="en-US" dirty="0" smtClean="0"/>
              <a:t> </a:t>
            </a:r>
            <a:r>
              <a:rPr lang="en-US" altLang="ko-KR" b="1" dirty="0" smtClean="0"/>
              <a:t>, </a:t>
            </a:r>
            <a:r>
              <a:rPr lang="en-US" altLang="ko-KR" sz="2000" b="1" dirty="0" smtClean="0"/>
              <a:t>copy  it  and  paste  it  </a:t>
            </a:r>
          </a:p>
          <a:p>
            <a:pPr>
              <a:buNone/>
            </a:pPr>
            <a:r>
              <a:rPr lang="en-US" altLang="ko-KR" sz="2000" b="1" dirty="0" smtClean="0"/>
              <a:t>   on  the  layer1  above background  layer.</a:t>
            </a:r>
          </a:p>
          <a:p>
            <a:pPr>
              <a:buNone/>
            </a:pPr>
            <a:r>
              <a:rPr lang="en-US" altLang="ko-KR" sz="2000" b="1" dirty="0" smtClean="0"/>
              <a:t>- Add layer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- </a:t>
            </a:r>
            <a:r>
              <a:rPr lang="en-US" sz="2000" b="1" dirty="0" smtClean="0"/>
              <a:t>Dragging bottom lip with </a:t>
            </a:r>
            <a:r>
              <a:rPr lang="en-US" sz="2000" b="1" u="sng" dirty="0" smtClean="0"/>
              <a:t>lasso tool</a:t>
            </a:r>
            <a:r>
              <a:rPr lang="en-US" sz="2000" dirty="0" smtClean="0"/>
              <a:t> </a:t>
            </a:r>
            <a:r>
              <a:rPr lang="en-US" altLang="ko-KR" sz="2000" b="1" dirty="0" smtClean="0"/>
              <a:t>, copy  it  and  paste  it  </a:t>
            </a:r>
          </a:p>
          <a:p>
            <a:pPr>
              <a:buNone/>
            </a:pPr>
            <a:r>
              <a:rPr lang="en-US" altLang="ko-KR" sz="2000" b="1" dirty="0" smtClean="0"/>
              <a:t>   on  the  layer2.</a:t>
            </a:r>
          </a:p>
        </p:txBody>
      </p:sp>
      <p:cxnSp>
        <p:nvCxnSpPr>
          <p:cNvPr id="15" name="Straight Arrow Connector 25"/>
          <p:cNvCxnSpPr>
            <a:endCxn id="12" idx="2"/>
          </p:cNvCxnSpPr>
          <p:nvPr/>
        </p:nvCxnSpPr>
        <p:spPr>
          <a:xfrm flipV="1">
            <a:off x="2555776" y="4869160"/>
            <a:ext cx="6048672" cy="9361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gir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17032"/>
            <a:ext cx="4615295" cy="208823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3429000"/>
            <a:ext cx="7920880" cy="4293096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b="1" dirty="0" smtClean="0"/>
              <a:t>- Blend mode: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Soft Light</a:t>
            </a:r>
          </a:p>
          <a:p>
            <a:pPr>
              <a:buNone/>
            </a:pPr>
            <a:r>
              <a:rPr lang="en-US" altLang="ko-KR" sz="2400" b="1" dirty="0" smtClean="0"/>
              <a:t>- Lock: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Lock transparent pixels,</a:t>
            </a:r>
          </a:p>
          <a:p>
            <a:pPr>
              <a:buNone/>
            </a:pPr>
            <a:r>
              <a:rPr lang="en-US" altLang="ko-KR" sz="2400" b="1" dirty="0" smtClean="0"/>
              <a:t>- Foreground </a:t>
            </a:r>
            <a:r>
              <a:rPr lang="en-US" altLang="ko-KR" sz="2400" b="1" dirty="0" err="1" smtClean="0"/>
              <a:t>color:Choose</a:t>
            </a:r>
            <a:endParaRPr lang="en-US" altLang="ko-KR" sz="2400" b="1" dirty="0" smtClean="0"/>
          </a:p>
          <a:p>
            <a:pPr>
              <a:buNone/>
            </a:pPr>
            <a:r>
              <a:rPr lang="ko-KR" altLang="en-US" sz="2400" b="1" dirty="0" smtClean="0"/>
              <a:t>   </a:t>
            </a:r>
            <a:r>
              <a:rPr lang="en-US" altLang="ko-KR" sz="2400" b="1" dirty="0" smtClean="0"/>
              <a:t>higher </a:t>
            </a:r>
            <a:r>
              <a:rPr lang="en-US" sz="2400" b="1" dirty="0" smtClean="0"/>
              <a:t>saturated color</a:t>
            </a:r>
            <a:r>
              <a:rPr lang="en-US" altLang="ko-KR" sz="2400" b="1" dirty="0" smtClean="0"/>
              <a:t> than </a:t>
            </a:r>
          </a:p>
          <a:p>
            <a:pPr>
              <a:buNone/>
            </a:pPr>
            <a:r>
              <a:rPr lang="ko-KR" altLang="en-US" sz="2400" b="1" dirty="0" smtClean="0"/>
              <a:t>    </a:t>
            </a:r>
            <a:r>
              <a:rPr lang="en-US" altLang="ko-KR" sz="2400" b="1" dirty="0" smtClean="0"/>
              <a:t>background girl lip color,</a:t>
            </a:r>
          </a:p>
          <a:p>
            <a:pPr>
              <a:buNone/>
            </a:pPr>
            <a:r>
              <a:rPr lang="en-US" altLang="ko-KR" sz="2400" b="1" dirty="0" smtClean="0"/>
              <a:t>-  Brush:    </a:t>
            </a:r>
            <a:r>
              <a:rPr lang="en-US" altLang="ko-KR" sz="2400" b="1" dirty="0" err="1" smtClean="0"/>
              <a:t>Mode:color</a:t>
            </a:r>
            <a:r>
              <a:rPr lang="en-US" altLang="ko-KR" sz="2400" b="1" dirty="0" smtClean="0"/>
              <a:t>,</a:t>
            </a:r>
          </a:p>
          <a:p>
            <a:pPr>
              <a:buNone/>
            </a:pPr>
            <a:r>
              <a:rPr lang="en-US" altLang="ko-KR" sz="2400" b="1" dirty="0" smtClean="0"/>
              <a:t>      flow: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make flow lower as 15%,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 rub the upper lip.</a:t>
            </a:r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</p:txBody>
      </p:sp>
      <p:cxnSp>
        <p:nvCxnSpPr>
          <p:cNvPr id="10" name="Straight Arrow Connector 25"/>
          <p:cNvCxnSpPr>
            <a:endCxn id="14" idx="2"/>
          </p:cNvCxnSpPr>
          <p:nvPr/>
        </p:nvCxnSpPr>
        <p:spPr>
          <a:xfrm>
            <a:off x="3203848" y="4293096"/>
            <a:ext cx="4176464" cy="1800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7380312" y="4365104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164288" y="4077072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Straight Arrow Connector 25"/>
          <p:cNvCxnSpPr>
            <a:endCxn id="13" idx="2"/>
          </p:cNvCxnSpPr>
          <p:nvPr/>
        </p:nvCxnSpPr>
        <p:spPr>
          <a:xfrm>
            <a:off x="3419872" y="3645024"/>
            <a:ext cx="3744416" cy="5400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촉촉한 입술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464300"/>
            <a:ext cx="6616700" cy="393700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3275856" y="6525344"/>
            <a:ext cx="792088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228184" y="6525344"/>
            <a:ext cx="792088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7504" y="83671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400" b="1" dirty="0" smtClean="0"/>
              <a:t> Edit &gt; transition &gt; Scale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and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Warp,  </a:t>
            </a:r>
          </a:p>
          <a:p>
            <a:r>
              <a:rPr lang="en-US" altLang="ko-KR" sz="2400" b="1" dirty="0" smtClean="0"/>
              <a:t>   Making  upper </a:t>
            </a:r>
            <a:r>
              <a:rPr lang="en-US" altLang="ko-KR" sz="2400" b="1" dirty="0" smtClean="0"/>
              <a:t>lip </a:t>
            </a:r>
            <a:r>
              <a:rPr lang="en-US" altLang="ko-KR" sz="2400" b="1" dirty="0" smtClean="0"/>
              <a:t>similar to</a:t>
            </a:r>
          </a:p>
          <a:p>
            <a:r>
              <a:rPr lang="en-US" altLang="ko-KR" sz="2400" b="1" dirty="0" smtClean="0"/>
              <a:t>   one </a:t>
            </a:r>
            <a:r>
              <a:rPr lang="en-US" altLang="ko-KR" sz="2400" b="1" smtClean="0"/>
              <a:t>photo </a:t>
            </a:r>
            <a:r>
              <a:rPr lang="en-US" altLang="ko-KR" sz="2400" b="1" smtClean="0"/>
              <a:t>lip</a:t>
            </a:r>
            <a:endParaRPr lang="en-US" altLang="ko-KR" sz="2400" b="1" dirty="0" smtClean="0"/>
          </a:p>
        </p:txBody>
      </p:sp>
      <p:pic>
        <p:nvPicPr>
          <p:cNvPr id="22" name="Picture 21" descr="gir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764704"/>
            <a:ext cx="2735213" cy="2874410"/>
          </a:xfrm>
          <a:prstGeom prst="rect">
            <a:avLst/>
          </a:prstGeom>
        </p:spPr>
      </p:pic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2339752" y="0"/>
            <a:ext cx="489654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Making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moisty</a:t>
            </a:r>
            <a:r>
              <a:rPr lang="en-US" altLang="ko-KR" b="1" dirty="0" smtClean="0">
                <a:solidFill>
                  <a:srgbClr val="FF0000"/>
                </a:solidFill>
              </a:rPr>
              <a:t> lips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5"/>
          <p:cNvCxnSpPr/>
          <p:nvPr/>
        </p:nvCxnSpPr>
        <p:spPr>
          <a:xfrm>
            <a:off x="2483768" y="5949280"/>
            <a:ext cx="1008112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5"/>
          <p:cNvCxnSpPr/>
          <p:nvPr/>
        </p:nvCxnSpPr>
        <p:spPr>
          <a:xfrm>
            <a:off x="4139952" y="6381328"/>
            <a:ext cx="2232248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7200800" cy="576064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800" b="1" dirty="0" smtClean="0"/>
              <a:t>- </a:t>
            </a:r>
            <a:r>
              <a:rPr lang="en-US" sz="2800" b="1" dirty="0" smtClean="0"/>
              <a:t>Perform the same process at the bottom lip</a:t>
            </a: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800" b="1" dirty="0" smtClean="0"/>
          </a:p>
        </p:txBody>
      </p:sp>
      <p:pic>
        <p:nvPicPr>
          <p:cNvPr id="18" name="그림 17" descr="no mak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670300" cy="4914900"/>
          </a:xfrm>
          <a:prstGeom prst="rect">
            <a:avLst/>
          </a:prstGeom>
        </p:spPr>
      </p:pic>
      <p:sp>
        <p:nvSpPr>
          <p:cNvPr id="19" name="Right Arrow 8"/>
          <p:cNvSpPr/>
          <p:nvPr/>
        </p:nvSpPr>
        <p:spPr>
          <a:xfrm>
            <a:off x="4427984" y="3645024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그림 20" descr="촉촉한 입술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670300" cy="491490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339752" y="0"/>
            <a:ext cx="489654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Making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moisty</a:t>
            </a:r>
            <a:r>
              <a:rPr lang="en-US" altLang="ko-KR" b="1" dirty="0" smtClean="0">
                <a:solidFill>
                  <a:srgbClr val="FF0000"/>
                </a:solidFill>
              </a:rPr>
              <a:t> lips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223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Clearer Photo</vt:lpstr>
      <vt:lpstr>Clearer Photo</vt:lpstr>
      <vt:lpstr>Convert a color image to black and white</vt:lpstr>
      <vt:lpstr> Making moisty lips</vt:lpstr>
      <vt:lpstr> Making moisty lips</vt:lpstr>
      <vt:lpstr> Making moisty lips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user</cp:lastModifiedBy>
  <cp:revision>211</cp:revision>
  <dcterms:created xsi:type="dcterms:W3CDTF">2015-05-15T17:59:22Z</dcterms:created>
  <dcterms:modified xsi:type="dcterms:W3CDTF">2016-01-19T13:30:46Z</dcterms:modified>
</cp:coreProperties>
</file>