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62" r:id="rId2"/>
    <p:sldId id="265" r:id="rId3"/>
    <p:sldId id="263" r:id="rId4"/>
    <p:sldId id="264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5" autoAdjust="0"/>
    <p:restoredTop sz="91158" autoAdjust="0"/>
  </p:normalViewPr>
  <p:slideViewPr>
    <p:cSldViewPr>
      <p:cViewPr>
        <p:scale>
          <a:sx n="71" d="100"/>
          <a:sy n="71" d="100"/>
        </p:scale>
        <p:origin x="-124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452F3-A893-40BE-B93C-C398BC105E11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687A0-9BAE-4B16-B486-CE19F7BA4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F0384-7F66-4C1E-8F92-F1663C2C7313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도구바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92696"/>
            <a:ext cx="6151348" cy="6569968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239852" y="0"/>
            <a:ext cx="2664296" cy="792088"/>
          </a:xfrm>
        </p:spPr>
        <p:txBody>
          <a:bodyPr>
            <a:norm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Pen tool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267744" y="764704"/>
            <a:ext cx="6552728" cy="2808312"/>
          </a:xfrm>
          <a:noFill/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altLang="ko-KR" sz="2000" b="1" dirty="0" smtClean="0"/>
              <a:t>Alt </a:t>
            </a:r>
            <a:r>
              <a:rPr lang="ko-KR" altLang="en-US" sz="2000" b="1" dirty="0" smtClean="0"/>
              <a:t>                   </a:t>
            </a:r>
            <a:r>
              <a:rPr lang="en-US" altLang="ko-KR" sz="2000" b="1" dirty="0" smtClean="0"/>
              <a:t>:   </a:t>
            </a:r>
            <a:r>
              <a:rPr lang="en-US" altLang="ko-KR" sz="2200" b="1" dirty="0" smtClean="0"/>
              <a:t>Can </a:t>
            </a:r>
            <a:r>
              <a:rPr lang="en-US" sz="2600" b="1" dirty="0" smtClean="0"/>
              <a:t>change one direction</a:t>
            </a:r>
            <a:endParaRPr lang="en-US" altLang="ko-KR" sz="2000" b="1" dirty="0" smtClean="0"/>
          </a:p>
          <a:p>
            <a:pPr>
              <a:buNone/>
            </a:pPr>
            <a:r>
              <a:rPr lang="en-US" altLang="ko-KR" sz="2000" b="1" dirty="0" smtClean="0"/>
              <a:t>Ctrl</a:t>
            </a:r>
            <a:r>
              <a:rPr lang="ko-KR" altLang="en-US" sz="2000" b="1" dirty="0" smtClean="0"/>
              <a:t>                   </a:t>
            </a:r>
            <a:r>
              <a:rPr lang="en-US" altLang="ko-KR" sz="2000" b="1" dirty="0" smtClean="0"/>
              <a:t>: </a:t>
            </a:r>
            <a:r>
              <a:rPr lang="en-US" altLang="ko-KR" sz="2600" b="1" dirty="0" smtClean="0"/>
              <a:t> </a:t>
            </a:r>
            <a:r>
              <a:rPr lang="en-US" altLang="ko-KR" sz="2200" b="1" dirty="0" smtClean="0"/>
              <a:t> Can </a:t>
            </a:r>
            <a:r>
              <a:rPr lang="en-US" sz="2600" b="1" dirty="0" smtClean="0"/>
              <a:t>change  both  direction</a:t>
            </a:r>
            <a:endParaRPr lang="en-US" altLang="ko-KR" sz="2000" b="1" dirty="0" smtClean="0"/>
          </a:p>
          <a:p>
            <a:pPr>
              <a:buNone/>
            </a:pPr>
            <a:endParaRPr lang="en-US" altLang="ko-KR" sz="2000" b="1" dirty="0" smtClean="0"/>
          </a:p>
          <a:p>
            <a:pPr>
              <a:buNone/>
            </a:pPr>
            <a:r>
              <a:rPr lang="en-US" altLang="ko-KR" sz="2000" b="1" dirty="0" smtClean="0"/>
              <a:t>Ctrl +  Enter     : </a:t>
            </a:r>
            <a:r>
              <a:rPr lang="en-US" altLang="ko-KR" sz="2300" b="1" dirty="0" smtClean="0"/>
              <a:t> If u want to choose  path by using the Pen Tool</a:t>
            </a:r>
            <a:endParaRPr lang="en-US" altLang="ko-KR" sz="2000" b="1" dirty="0" smtClean="0"/>
          </a:p>
          <a:p>
            <a:pPr>
              <a:buNone/>
            </a:pPr>
            <a:r>
              <a:rPr lang="en-US" altLang="ko-KR" sz="2000" b="1" dirty="0" smtClean="0"/>
              <a:t>                     </a:t>
            </a:r>
          </a:p>
          <a:p>
            <a:pPr>
              <a:buNone/>
            </a:pPr>
            <a:r>
              <a:rPr lang="en-US" altLang="ko-KR" sz="2000" b="1" dirty="0" smtClean="0"/>
              <a:t>                           :</a:t>
            </a:r>
            <a:r>
              <a:rPr lang="en-US" altLang="ko-KR" sz="2100" b="1" dirty="0" smtClean="0"/>
              <a:t> </a:t>
            </a:r>
            <a:r>
              <a:rPr lang="en-US" sz="2400" b="1" dirty="0" smtClean="0"/>
              <a:t>To close the pat</a:t>
            </a:r>
            <a:r>
              <a:rPr lang="en-US" sz="2300" b="1" dirty="0" smtClean="0"/>
              <a:t>h</a:t>
            </a:r>
            <a:r>
              <a:rPr lang="en-US" sz="2400" b="1" dirty="0" smtClean="0"/>
              <a:t>,</a:t>
            </a:r>
            <a:r>
              <a:rPr lang="en-US" sz="2800" b="1" dirty="0" smtClean="0"/>
              <a:t> </a:t>
            </a:r>
            <a:r>
              <a:rPr lang="en-US" sz="2300" b="1" dirty="0" smtClean="0"/>
              <a:t>can connect the beginning point.</a:t>
            </a:r>
            <a:endParaRPr lang="en-US" altLang="ko-KR" sz="2000" b="1" dirty="0" smtClean="0"/>
          </a:p>
          <a:p>
            <a:pPr>
              <a:buNone/>
            </a:pPr>
            <a:endParaRPr lang="en-US" altLang="ko-KR" sz="20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3100" b="1" dirty="0" smtClean="0"/>
              <a:t>Add</a:t>
            </a:r>
            <a:r>
              <a:rPr lang="en-US" sz="3100" dirty="0" smtClean="0"/>
              <a:t>  </a:t>
            </a:r>
            <a:r>
              <a:rPr lang="en-US" altLang="ko-KR" sz="3100" b="1" dirty="0" smtClean="0"/>
              <a:t>Anchor point</a:t>
            </a:r>
          </a:p>
        </p:txBody>
      </p:sp>
      <p:grpSp>
        <p:nvGrpSpPr>
          <p:cNvPr id="24" name="그룹 23"/>
          <p:cNvGrpSpPr/>
          <p:nvPr/>
        </p:nvGrpSpPr>
        <p:grpSpPr>
          <a:xfrm>
            <a:off x="1619672" y="2967335"/>
            <a:ext cx="6857967" cy="2333873"/>
            <a:chOff x="2483768" y="2895327"/>
            <a:chExt cx="6857967" cy="2333873"/>
          </a:xfrm>
        </p:grpSpPr>
        <p:cxnSp>
          <p:nvCxnSpPr>
            <p:cNvPr id="5" name="Straight Arrow Connector 9"/>
            <p:cNvCxnSpPr/>
            <p:nvPr/>
          </p:nvCxnSpPr>
          <p:spPr>
            <a:xfrm flipH="1">
              <a:off x="2843808" y="3429000"/>
              <a:ext cx="1584176" cy="1224136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9"/>
            <p:cNvCxnSpPr>
              <a:endCxn id="18" idx="5"/>
            </p:cNvCxnSpPr>
            <p:nvPr/>
          </p:nvCxnSpPr>
          <p:spPr>
            <a:xfrm flipH="1">
              <a:off x="2914007" y="3573016"/>
              <a:ext cx="4178273" cy="160345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직사각형 13"/>
            <p:cNvSpPr/>
            <p:nvPr/>
          </p:nvSpPr>
          <p:spPr>
            <a:xfrm>
              <a:off x="6588224" y="2895327"/>
              <a:ext cx="275351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en-US" sz="2400" b="1" dirty="0" smtClean="0"/>
                <a:t>Delete </a:t>
              </a:r>
              <a:r>
                <a:rPr lang="en-US" altLang="ko-KR" sz="2400" b="1" dirty="0" smtClean="0"/>
                <a:t>Anchor point</a:t>
              </a:r>
            </a:p>
          </p:txBody>
        </p:sp>
        <p:sp>
          <p:nvSpPr>
            <p:cNvPr id="16" name="타원 15"/>
            <p:cNvSpPr/>
            <p:nvPr/>
          </p:nvSpPr>
          <p:spPr>
            <a:xfrm>
              <a:off x="2555777" y="4509120"/>
              <a:ext cx="360040" cy="36004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타원 17"/>
            <p:cNvSpPr/>
            <p:nvPr/>
          </p:nvSpPr>
          <p:spPr>
            <a:xfrm>
              <a:off x="2483768" y="4869160"/>
              <a:ext cx="504056" cy="36004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3" name="그림 22" descr="상단 펜툴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5589240"/>
            <a:ext cx="7020272" cy="576064"/>
          </a:xfrm>
          <a:prstGeom prst="rect">
            <a:avLst/>
          </a:prstGeom>
        </p:spPr>
      </p:pic>
      <p:cxnSp>
        <p:nvCxnSpPr>
          <p:cNvPr id="25" name="Straight Arrow Connector 9"/>
          <p:cNvCxnSpPr/>
          <p:nvPr/>
        </p:nvCxnSpPr>
        <p:spPr>
          <a:xfrm flipV="1">
            <a:off x="2987824" y="5949280"/>
            <a:ext cx="72008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1979712" y="6093296"/>
            <a:ext cx="1292020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ko-KR" b="1" dirty="0" smtClean="0"/>
              <a:t>Shape layer</a:t>
            </a:r>
          </a:p>
        </p:txBody>
      </p:sp>
      <p:cxnSp>
        <p:nvCxnSpPr>
          <p:cNvPr id="32" name="Straight Arrow Connector 9"/>
          <p:cNvCxnSpPr/>
          <p:nvPr/>
        </p:nvCxnSpPr>
        <p:spPr>
          <a:xfrm flipH="1" flipV="1">
            <a:off x="3347864" y="6021288"/>
            <a:ext cx="360040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직사각형 35"/>
          <p:cNvSpPr/>
          <p:nvPr/>
        </p:nvSpPr>
        <p:spPr>
          <a:xfrm>
            <a:off x="3347864" y="6237312"/>
            <a:ext cx="720080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ko-KR" b="1" dirty="0" smtClean="0"/>
              <a:t>path</a:t>
            </a:r>
          </a:p>
        </p:txBody>
      </p:sp>
      <p:cxnSp>
        <p:nvCxnSpPr>
          <p:cNvPr id="37" name="Straight Arrow Connector 9"/>
          <p:cNvCxnSpPr/>
          <p:nvPr/>
        </p:nvCxnSpPr>
        <p:spPr>
          <a:xfrm flipV="1">
            <a:off x="6804248" y="5877272"/>
            <a:ext cx="1224136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직사각형 38"/>
          <p:cNvSpPr/>
          <p:nvPr/>
        </p:nvSpPr>
        <p:spPr>
          <a:xfrm>
            <a:off x="4932040" y="6093296"/>
            <a:ext cx="1944216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ko-KR" b="1" dirty="0" smtClean="0"/>
              <a:t>Add to path area</a:t>
            </a:r>
          </a:p>
        </p:txBody>
      </p:sp>
      <p:sp>
        <p:nvSpPr>
          <p:cNvPr id="41" name="직사각형 40"/>
          <p:cNvSpPr/>
          <p:nvPr/>
        </p:nvSpPr>
        <p:spPr>
          <a:xfrm>
            <a:off x="6516216" y="4869160"/>
            <a:ext cx="1512168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ko-KR" b="1" dirty="0" smtClean="0"/>
              <a:t>Subtract from path area</a:t>
            </a:r>
          </a:p>
        </p:txBody>
      </p:sp>
      <p:cxnSp>
        <p:nvCxnSpPr>
          <p:cNvPr id="42" name="Straight Arrow Connector 9"/>
          <p:cNvCxnSpPr/>
          <p:nvPr/>
        </p:nvCxnSpPr>
        <p:spPr>
          <a:xfrm>
            <a:off x="7812360" y="5517232"/>
            <a:ext cx="576064" cy="144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9"/>
          <p:cNvCxnSpPr/>
          <p:nvPr/>
        </p:nvCxnSpPr>
        <p:spPr>
          <a:xfrm flipV="1">
            <a:off x="8388424" y="5949280"/>
            <a:ext cx="216024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직사각형 48"/>
          <p:cNvSpPr/>
          <p:nvPr/>
        </p:nvSpPr>
        <p:spPr>
          <a:xfrm>
            <a:off x="6804248" y="6381328"/>
            <a:ext cx="2088232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b="1" dirty="0" smtClean="0"/>
              <a:t>Intersect  path area</a:t>
            </a:r>
          </a:p>
        </p:txBody>
      </p:sp>
      <p:cxnSp>
        <p:nvCxnSpPr>
          <p:cNvPr id="51" name="Straight Arrow Connector 9"/>
          <p:cNvCxnSpPr/>
          <p:nvPr/>
        </p:nvCxnSpPr>
        <p:spPr>
          <a:xfrm>
            <a:off x="8820472" y="4725144"/>
            <a:ext cx="72008" cy="9361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직사각형 54"/>
          <p:cNvSpPr/>
          <p:nvPr/>
        </p:nvSpPr>
        <p:spPr>
          <a:xfrm>
            <a:off x="6983760" y="4077072"/>
            <a:ext cx="216024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ko-KR" b="1" dirty="0" smtClean="0"/>
              <a:t>Exclude overlapping </a:t>
            </a:r>
          </a:p>
          <a:p>
            <a:pPr>
              <a:buNone/>
            </a:pPr>
            <a:r>
              <a:rPr lang="en-US" altLang="ko-KR" b="1" dirty="0" smtClean="0"/>
              <a:t>path area</a:t>
            </a:r>
          </a:p>
        </p:txBody>
      </p:sp>
      <p:pic>
        <p:nvPicPr>
          <p:cNvPr id="62" name="그림 61" descr="팬툴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83768" y="2060848"/>
            <a:ext cx="432048" cy="436903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3339868" y="3933056"/>
            <a:ext cx="24642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Create a new work path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/>
          <p:cNvSpPr txBox="1">
            <a:spLocks/>
          </p:cNvSpPr>
          <p:nvPr/>
        </p:nvSpPr>
        <p:spPr>
          <a:xfrm>
            <a:off x="3347864" y="0"/>
            <a:ext cx="2448272" cy="83671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Path tool</a:t>
            </a:r>
            <a:endParaRPr kumimoji="0" lang="ko-KR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path tool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36712"/>
            <a:ext cx="9144000" cy="57756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2825552"/>
            <a:ext cx="8964488" cy="4032448"/>
          </a:xfrm>
          <a:noFill/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>
              <a:buFont typeface="Calibri" pitchFamily="34" charset="0"/>
              <a:buChar char="‒"/>
            </a:pPr>
            <a:r>
              <a:rPr lang="en-US" altLang="ko-KR" sz="2200" b="1" dirty="0" smtClean="0"/>
              <a:t>Whenever draw the line with the pen tool,  </a:t>
            </a:r>
            <a:r>
              <a:rPr lang="en-US" sz="2200" b="1" dirty="0" smtClean="0"/>
              <a:t>the new path appears as the work path in the Paths panel. </a:t>
            </a:r>
            <a:endParaRPr lang="en-US" altLang="ko-KR" sz="2200" b="1" dirty="0" smtClean="0"/>
          </a:p>
          <a:p>
            <a:pPr>
              <a:buFont typeface="Calibri" pitchFamily="34" charset="0"/>
              <a:buChar char="‒"/>
            </a:pPr>
            <a:r>
              <a:rPr lang="en-US" sz="2400" b="1" dirty="0" smtClean="0"/>
              <a:t>Path is a line with anchor points at either end. </a:t>
            </a:r>
          </a:p>
          <a:p>
            <a:pPr>
              <a:buFont typeface="Calibri" pitchFamily="34" charset="0"/>
              <a:buChar char="‒"/>
            </a:pPr>
            <a:r>
              <a:rPr lang="en-US" sz="2200" b="1" dirty="0" smtClean="0"/>
              <a:t>More-complex paths are made up of multiple segments, each with an anchor point at either end.</a:t>
            </a:r>
            <a:r>
              <a:rPr lang="en-US" sz="2000" dirty="0" smtClean="0"/>
              <a:t> </a:t>
            </a:r>
          </a:p>
          <a:p>
            <a:pPr>
              <a:buFont typeface="Calibri" pitchFamily="34" charset="0"/>
              <a:buChar char="‒"/>
            </a:pPr>
            <a:r>
              <a:rPr lang="en-US" sz="2400" b="1" dirty="0" smtClean="0"/>
              <a:t>Path can be a straight line or it can be curved, depending on how you create it.</a:t>
            </a:r>
          </a:p>
          <a:p>
            <a:pPr>
              <a:buFont typeface="Calibri" pitchFamily="34" charset="0"/>
              <a:buChar char="‒"/>
            </a:pPr>
            <a:r>
              <a:rPr lang="en-US" sz="2600" dirty="0" smtClean="0"/>
              <a:t> </a:t>
            </a:r>
            <a:r>
              <a:rPr lang="en-US" altLang="ko-KR" sz="2200" b="1" dirty="0" smtClean="0"/>
              <a:t>Work path</a:t>
            </a:r>
            <a:r>
              <a:rPr lang="en-US" sz="2200" b="1" dirty="0" smtClean="0"/>
              <a:t> appears as  blue</a:t>
            </a:r>
            <a:r>
              <a:rPr lang="en-US" altLang="ko-KR" sz="1900" b="1" dirty="0" smtClean="0"/>
              <a:t>. </a:t>
            </a:r>
            <a:r>
              <a:rPr lang="en-US" altLang="ko-KR" sz="2200" b="1" dirty="0" smtClean="0"/>
              <a:t> If click the blank ,</a:t>
            </a:r>
            <a:r>
              <a:rPr lang="ko-KR" altLang="en-US" sz="2200" b="1" dirty="0" smtClean="0"/>
              <a:t> </a:t>
            </a:r>
            <a:r>
              <a:rPr lang="en-US" sz="2200" b="1" dirty="0" smtClean="0"/>
              <a:t>blue disappears.</a:t>
            </a:r>
            <a:endParaRPr lang="en-US" altLang="ko-KR" sz="2200" b="1" dirty="0" smtClean="0"/>
          </a:p>
          <a:p>
            <a:pPr>
              <a:buFont typeface="Calibri" pitchFamily="34" charset="0"/>
              <a:buChar char="‒"/>
            </a:pPr>
            <a:r>
              <a:rPr lang="en-US" altLang="ko-KR" sz="2000" b="1" dirty="0" smtClean="0"/>
              <a:t>Ctrl +  Work path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+ Mouse Left Button Click–</a:t>
            </a:r>
            <a:r>
              <a:rPr lang="en-US" sz="2000" dirty="0" smtClean="0"/>
              <a:t> </a:t>
            </a:r>
            <a:r>
              <a:rPr lang="en-US" sz="2000" b="1" dirty="0" smtClean="0"/>
              <a:t>Then the selection tool appears</a:t>
            </a:r>
            <a:r>
              <a:rPr lang="en-US" altLang="ko-KR" sz="2000" b="1" dirty="0" smtClean="0"/>
              <a:t>.</a:t>
            </a:r>
          </a:p>
          <a:p>
            <a:pPr>
              <a:buFont typeface="Calibri" pitchFamily="34" charset="0"/>
              <a:buChar char="‒"/>
            </a:pPr>
            <a:r>
              <a:rPr lang="en-US" sz="2200" b="1" dirty="0" smtClean="0"/>
              <a:t>Work paths are temporary vector paths</a:t>
            </a:r>
            <a:r>
              <a:rPr lang="en-US" altLang="ko-KR" sz="2000" b="1" dirty="0" smtClean="0"/>
              <a:t>. </a:t>
            </a:r>
            <a:r>
              <a:rPr lang="en-US" sz="2200" b="1" dirty="0" smtClean="0"/>
              <a:t>To save a work path, double-click the path in the Paths panel.</a:t>
            </a:r>
            <a:r>
              <a:rPr lang="en-US" sz="2000" dirty="0" smtClean="0"/>
              <a:t> </a:t>
            </a:r>
            <a:r>
              <a:rPr lang="en-US" sz="2200" b="1" dirty="0" smtClean="0"/>
              <a:t>After you save your path, you can reload it at any time. When  save a new name path, and save 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jpg or</a:t>
            </a:r>
            <a:r>
              <a:rPr lang="ko-KR" altLang="en-US" sz="2000" b="1" dirty="0" smtClean="0"/>
              <a:t> </a:t>
            </a:r>
            <a:r>
              <a:rPr lang="en-US" altLang="ko-KR" sz="2000" b="1" dirty="0" err="1" smtClean="0"/>
              <a:t>psd</a:t>
            </a:r>
            <a:r>
              <a:rPr lang="en-US" altLang="ko-KR" sz="2000" b="1" dirty="0" smtClean="0"/>
              <a:t>  file,  can reload and use.</a:t>
            </a:r>
          </a:p>
          <a:p>
            <a:pPr>
              <a:buFont typeface="Calibri" pitchFamily="34" charset="0"/>
              <a:buChar char="‒"/>
            </a:pPr>
            <a:endParaRPr lang="en-US" altLang="ko-KR" sz="2000" b="1" dirty="0" smtClean="0"/>
          </a:p>
        </p:txBody>
      </p:sp>
      <p:sp>
        <p:nvSpPr>
          <p:cNvPr id="26" name="제목 1"/>
          <p:cNvSpPr>
            <a:spLocks noGrp="1"/>
          </p:cNvSpPr>
          <p:nvPr>
            <p:ph type="title"/>
          </p:nvPr>
        </p:nvSpPr>
        <p:spPr>
          <a:xfrm>
            <a:off x="3347864" y="0"/>
            <a:ext cx="2448272" cy="620688"/>
          </a:xfrm>
        </p:spPr>
        <p:txBody>
          <a:bodyPr>
            <a:normAutofit fontScale="90000"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Path tool</a:t>
            </a:r>
            <a:endParaRPr lang="ko-KR" altLang="en-US" b="1" dirty="0"/>
          </a:p>
        </p:txBody>
      </p:sp>
      <p:pic>
        <p:nvPicPr>
          <p:cNvPr id="27" name="그림 26" descr="pa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07804" y="692696"/>
            <a:ext cx="3528392" cy="2088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찻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188640"/>
            <a:ext cx="4139952" cy="3195069"/>
          </a:xfrm>
          <a:prstGeom prst="rect">
            <a:avLst/>
          </a:prstGeom>
        </p:spPr>
      </p:pic>
      <p:pic>
        <p:nvPicPr>
          <p:cNvPr id="7" name="그림 6" descr="자동차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5911" y="980728"/>
            <a:ext cx="4032448" cy="1745892"/>
          </a:xfrm>
          <a:prstGeom prst="rect">
            <a:avLst/>
          </a:prstGeom>
        </p:spPr>
      </p:pic>
      <p:sp>
        <p:nvSpPr>
          <p:cNvPr id="10" name="Right Arrow 8"/>
          <p:cNvSpPr/>
          <p:nvPr/>
        </p:nvSpPr>
        <p:spPr>
          <a:xfrm>
            <a:off x="3275856" y="2924944"/>
            <a:ext cx="432048" cy="360040"/>
          </a:xfrm>
          <a:prstGeom prst="rightArrow">
            <a:avLst/>
          </a:prstGeom>
          <a:scene3d>
            <a:camera prst="orthographicFront">
              <a:rot lat="54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그림 11" descr="찻길위에 달리는 자동차 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3356887"/>
            <a:ext cx="4536504" cy="3501113"/>
          </a:xfrm>
          <a:prstGeom prst="rect">
            <a:avLst/>
          </a:prstGeom>
        </p:spPr>
      </p:pic>
      <p:sp>
        <p:nvSpPr>
          <p:cNvPr id="11" name="Right Arrow 8"/>
          <p:cNvSpPr/>
          <p:nvPr/>
        </p:nvSpPr>
        <p:spPr>
          <a:xfrm>
            <a:off x="3203848" y="2852936"/>
            <a:ext cx="432048" cy="360040"/>
          </a:xfrm>
          <a:prstGeom prst="rightArrow">
            <a:avLst/>
          </a:prstGeom>
          <a:solidFill>
            <a:srgbClr val="FF0000"/>
          </a:solidFill>
          <a:ln>
            <a:noFill/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타원 12"/>
          <p:cNvSpPr/>
          <p:nvPr/>
        </p:nvSpPr>
        <p:spPr>
          <a:xfrm>
            <a:off x="755577" y="2060848"/>
            <a:ext cx="50405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00"/>
                </a:solidFill>
              </a:rPr>
              <a:t>1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4" name="타원 13"/>
          <p:cNvSpPr/>
          <p:nvPr/>
        </p:nvSpPr>
        <p:spPr>
          <a:xfrm>
            <a:off x="4499992" y="2132856"/>
            <a:ext cx="585193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00"/>
                </a:solidFill>
              </a:rPr>
              <a:t>2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148064" y="3429000"/>
            <a:ext cx="3995936" cy="3429000"/>
          </a:xfrm>
          <a:noFill/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buAutoNum type="arabicPeriod"/>
            </a:pPr>
            <a:r>
              <a:rPr lang="en-US" altLang="ko-KR" sz="1800" b="1" dirty="0" smtClean="0"/>
              <a:t>File&gt;Open  two photos</a:t>
            </a:r>
          </a:p>
          <a:p>
            <a:pPr marL="857250" lvl="1" indent="-457200">
              <a:buNone/>
            </a:pPr>
            <a:r>
              <a:rPr lang="en-US" altLang="ko-KR" sz="1800" b="1" dirty="0" smtClean="0"/>
              <a:t>On the 1 photo,</a:t>
            </a:r>
          </a:p>
          <a:p>
            <a:pPr marL="857250" lvl="1" indent="-457200">
              <a:buNone/>
            </a:pPr>
            <a:r>
              <a:rPr lang="ko-KR" altLang="en-US" sz="1800" b="1" dirty="0" smtClean="0"/>
              <a:t> </a:t>
            </a:r>
            <a:r>
              <a:rPr lang="en-US" altLang="ko-KR" sz="1800" b="1" dirty="0" smtClean="0"/>
              <a:t>click the only car with pen tool.</a:t>
            </a:r>
            <a:r>
              <a:rPr lang="ko-KR" altLang="en-US" sz="1800" b="1" dirty="0" smtClean="0"/>
              <a:t> </a:t>
            </a:r>
            <a:endParaRPr lang="en-US" altLang="ko-KR" sz="1800" b="1" dirty="0" smtClean="0"/>
          </a:p>
          <a:p>
            <a:pPr marL="857250" lvl="1" indent="-457200">
              <a:buFont typeface="+mj-ea"/>
              <a:buAutoNum type="circleNumDbPlain"/>
            </a:pPr>
            <a:endParaRPr lang="en-US" altLang="ko-KR" sz="1600" b="1" dirty="0" smtClean="0"/>
          </a:p>
          <a:p>
            <a:pPr marL="457200" indent="-457200">
              <a:buNone/>
            </a:pPr>
            <a:r>
              <a:rPr lang="en-US" altLang="ko-KR" sz="1800" b="1" dirty="0" smtClean="0"/>
              <a:t>2.   Ctrl+ Work path</a:t>
            </a:r>
            <a:r>
              <a:rPr lang="ko-KR" altLang="en-US" sz="1800" b="1" dirty="0" smtClean="0"/>
              <a:t> </a:t>
            </a:r>
            <a:r>
              <a:rPr lang="en-US" altLang="ko-KR" sz="1800" b="1" dirty="0" smtClean="0"/>
              <a:t>+ Mouse Left Button Click</a:t>
            </a:r>
            <a:endParaRPr lang="en-US" altLang="ko-KR" sz="1600" b="1" dirty="0" smtClean="0"/>
          </a:p>
          <a:p>
            <a:pPr marL="457200" indent="-457200">
              <a:buNone/>
            </a:pPr>
            <a:endParaRPr lang="en-US" altLang="ko-KR" sz="1600" b="1" dirty="0" smtClean="0"/>
          </a:p>
          <a:p>
            <a:pPr marL="457200" indent="-457200">
              <a:buNone/>
            </a:pPr>
            <a:r>
              <a:rPr lang="en-US" altLang="ko-KR" sz="1800" b="1" dirty="0" smtClean="0"/>
              <a:t>3.  </a:t>
            </a:r>
            <a:r>
              <a:rPr lang="en-US" sz="1800" b="1" dirty="0" smtClean="0"/>
              <a:t>The selection tool of the car</a:t>
            </a:r>
            <a:r>
              <a:rPr lang="ko-KR" altLang="en-US" sz="1800" b="1" dirty="0" smtClean="0"/>
              <a:t> </a:t>
            </a:r>
            <a:r>
              <a:rPr lang="en-US" altLang="ko-KR" sz="1800" b="1" dirty="0" smtClean="0"/>
              <a:t>Ctrl+ C</a:t>
            </a:r>
          </a:p>
          <a:p>
            <a:pPr marL="457200" lvl="1" indent="-457200">
              <a:buNone/>
            </a:pPr>
            <a:r>
              <a:rPr lang="en-US" altLang="ko-KR" sz="1800" b="1" dirty="0" smtClean="0"/>
              <a:t>      </a:t>
            </a:r>
          </a:p>
          <a:p>
            <a:pPr marL="457200" lvl="1" indent="-457200">
              <a:buNone/>
            </a:pPr>
            <a:r>
              <a:rPr lang="en-US" altLang="ko-KR" sz="1800" b="1" dirty="0" smtClean="0"/>
              <a:t>     On the 2 photo,   Ctrl+ V</a:t>
            </a:r>
            <a:endParaRPr lang="en-US" sz="2400" b="1" dirty="0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467544" y="0"/>
            <a:ext cx="8100392" cy="77809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Composite photograph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with</a:t>
            </a:r>
            <a:r>
              <a:rPr lang="en-US" dirty="0" smtClean="0"/>
              <a:t> </a:t>
            </a:r>
            <a:r>
              <a:rPr lang="en-US" altLang="ko-KR" b="1" dirty="0" smtClean="0">
                <a:solidFill>
                  <a:srgbClr val="FF0000"/>
                </a:solidFill>
              </a:rPr>
              <a:t>Pen Tool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57200" y="188640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altLang="ko-K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Upside-down</a:t>
            </a: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ko-K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photo, </a:t>
            </a:r>
            <a:r>
              <a:rPr lang="en-US" altLang="ko-KR" sz="4400" b="1" dirty="0" smtClean="0">
                <a:solidFill>
                  <a:srgbClr val="FF0000"/>
                </a:solidFill>
              </a:rPr>
              <a:t>Rotate and flip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2304256"/>
          </a:xfrm>
          <a:noFill/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altLang="ko-KR" sz="2000" b="1" dirty="0" smtClean="0">
                <a:latin typeface="+mj-ea"/>
                <a:ea typeface="+mj-ea"/>
              </a:rPr>
              <a:t>File&gt;Open</a:t>
            </a:r>
          </a:p>
          <a:p>
            <a:pPr marL="457200" indent="-457200">
              <a:buAutoNum type="arabicPeriod"/>
            </a:pPr>
            <a:r>
              <a:rPr lang="en-US" altLang="ko-KR" sz="2000" b="1" dirty="0" smtClean="0">
                <a:latin typeface="+mj-ea"/>
                <a:ea typeface="+mj-ea"/>
              </a:rPr>
              <a:t>Choose photo&gt; image&gt; Rotate Canvas</a:t>
            </a:r>
          </a:p>
          <a:p>
            <a:pPr marL="457200" indent="-457200">
              <a:buNone/>
            </a:pPr>
            <a:r>
              <a:rPr lang="en-US" sz="2000" b="1" dirty="0" smtClean="0">
                <a:latin typeface="+mj-ea"/>
                <a:ea typeface="+mj-ea"/>
              </a:rPr>
              <a:t>       180</a:t>
            </a:r>
            <a:r>
              <a:rPr lang="ko-KR" altLang="en-US" sz="2000" b="1" dirty="0" smtClean="0">
                <a:latin typeface="+mj-ea"/>
                <a:ea typeface="+mj-ea"/>
              </a:rPr>
              <a:t> </a:t>
            </a:r>
            <a:r>
              <a:rPr lang="en-US" altLang="ko-KR" sz="2000" b="1" dirty="0" smtClean="0">
                <a:latin typeface="+mj-ea"/>
                <a:ea typeface="+mj-ea"/>
              </a:rPr>
              <a:t>, 90 CW(</a:t>
            </a:r>
            <a:r>
              <a:rPr lang="en-US" sz="2000" b="1" dirty="0" smtClean="0">
                <a:latin typeface="+mj-ea"/>
                <a:ea typeface="+mj-ea"/>
              </a:rPr>
              <a:t>clockwise rotation</a:t>
            </a:r>
            <a:r>
              <a:rPr lang="en-US" altLang="ko-KR" sz="2000" b="1" dirty="0" smtClean="0">
                <a:latin typeface="+mj-ea"/>
                <a:ea typeface="+mj-ea"/>
              </a:rPr>
              <a:t>),  </a:t>
            </a:r>
          </a:p>
          <a:p>
            <a:pPr marL="457200" indent="-457200">
              <a:buNone/>
            </a:pPr>
            <a:r>
              <a:rPr lang="en-US" altLang="ko-KR" sz="2000" b="1" dirty="0" smtClean="0">
                <a:latin typeface="+mj-ea"/>
                <a:ea typeface="+mj-ea"/>
              </a:rPr>
              <a:t>      90CCW(</a:t>
            </a:r>
            <a:r>
              <a:rPr lang="en-US" sz="2000" b="1" dirty="0" smtClean="0">
                <a:latin typeface="+mj-ea"/>
                <a:ea typeface="+mj-ea"/>
              </a:rPr>
              <a:t>counterclockwise rotation</a:t>
            </a:r>
            <a:r>
              <a:rPr lang="en-US" sz="2000" dirty="0" smtClean="0">
                <a:latin typeface="+mj-ea"/>
                <a:ea typeface="+mj-ea"/>
              </a:rPr>
              <a:t> </a:t>
            </a:r>
            <a:r>
              <a:rPr lang="en-US" altLang="ko-KR" sz="2000" b="1" dirty="0" smtClean="0">
                <a:latin typeface="+mj-ea"/>
                <a:ea typeface="+mj-ea"/>
              </a:rPr>
              <a:t>)</a:t>
            </a:r>
          </a:p>
          <a:p>
            <a:pPr marL="457200" indent="-457200">
              <a:buNone/>
            </a:pPr>
            <a:r>
              <a:rPr lang="en-US" sz="2000" b="1" dirty="0" smtClean="0">
                <a:latin typeface="+mj-ea"/>
                <a:ea typeface="+mj-ea"/>
              </a:rPr>
              <a:t>        Flip canvas  Horizontal(direction of right and left</a:t>
            </a:r>
            <a:r>
              <a:rPr lang="en-US" sz="1800" dirty="0" smtClean="0">
                <a:latin typeface="+mj-ea"/>
                <a:ea typeface="+mj-ea"/>
              </a:rPr>
              <a:t> </a:t>
            </a:r>
            <a:r>
              <a:rPr lang="en-US" altLang="ko-KR" sz="2000" b="1" dirty="0" smtClean="0">
                <a:latin typeface="+mj-ea"/>
                <a:ea typeface="+mj-ea"/>
              </a:rPr>
              <a:t>)</a:t>
            </a:r>
            <a:endParaRPr lang="en-US" sz="2000" b="1" dirty="0" smtClean="0">
              <a:latin typeface="+mj-ea"/>
              <a:ea typeface="+mj-ea"/>
            </a:endParaRPr>
          </a:p>
          <a:p>
            <a:pPr marL="457200" indent="-457200">
              <a:buNone/>
            </a:pPr>
            <a:r>
              <a:rPr lang="en-US" altLang="ko-KR" sz="2000" b="1" dirty="0" smtClean="0">
                <a:latin typeface="+mj-ea"/>
                <a:ea typeface="+mj-ea"/>
              </a:rPr>
              <a:t>      Flip canvas </a:t>
            </a:r>
            <a:r>
              <a:rPr lang="en-US" sz="2000" b="1" dirty="0" smtClean="0">
                <a:latin typeface="+mj-ea"/>
                <a:ea typeface="+mj-ea"/>
              </a:rPr>
              <a:t>Vertical(up and down</a:t>
            </a:r>
            <a:r>
              <a:rPr lang="en-US" sz="2000" i="1" dirty="0" smtClean="0">
                <a:latin typeface="+mj-ea"/>
                <a:ea typeface="+mj-ea"/>
              </a:rPr>
              <a:t> </a:t>
            </a:r>
            <a:r>
              <a:rPr lang="en-US" sz="2000" b="1" dirty="0" smtClean="0">
                <a:latin typeface="+mj-ea"/>
                <a:ea typeface="+mj-ea"/>
              </a:rPr>
              <a:t>direction</a:t>
            </a:r>
            <a:r>
              <a:rPr lang="en-US" altLang="ko-KR" sz="2000" b="1" dirty="0" smtClean="0">
                <a:latin typeface="+mj-ea"/>
                <a:ea typeface="+mj-ea"/>
              </a:rPr>
              <a:t>)</a:t>
            </a:r>
            <a:endParaRPr lang="en-US" sz="2000" b="1" dirty="0">
              <a:latin typeface="+mj-ea"/>
              <a:ea typeface="+mj-ea"/>
            </a:endParaRPr>
          </a:p>
        </p:txBody>
      </p:sp>
      <p:pic>
        <p:nvPicPr>
          <p:cNvPr id="4" name="그림 3" descr="20141106_22002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4077072"/>
            <a:ext cx="4203959" cy="2364727"/>
          </a:xfrm>
          <a:prstGeom prst="rect">
            <a:avLst/>
          </a:prstGeom>
        </p:spPr>
      </p:pic>
      <p:sp>
        <p:nvSpPr>
          <p:cNvPr id="5" name="Right Arrow 8"/>
          <p:cNvSpPr/>
          <p:nvPr/>
        </p:nvSpPr>
        <p:spPr>
          <a:xfrm>
            <a:off x="5220072" y="4941168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그림 5" descr="현빈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2852936"/>
            <a:ext cx="2399463" cy="3789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1065</TotalTime>
  <Words>329</Words>
  <Application>Microsoft Office PowerPoint</Application>
  <PresentationFormat>On-screen Show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Pen tool</vt:lpstr>
      <vt:lpstr>Slide 2</vt:lpstr>
      <vt:lpstr>Path tool</vt:lpstr>
      <vt:lpstr>Composite photograph with Pen Tool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HEG</dc:creator>
  <cp:lastModifiedBy>jungyeo park</cp:lastModifiedBy>
  <cp:revision>162</cp:revision>
  <dcterms:created xsi:type="dcterms:W3CDTF">2015-05-15T17:59:22Z</dcterms:created>
  <dcterms:modified xsi:type="dcterms:W3CDTF">2016-01-18T22:46:29Z</dcterms:modified>
</cp:coreProperties>
</file>