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87B6-B40B-4E07-8130-B30D448DBF78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98BEB-CEF8-4F81-B315-3CFCD3911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polygon SH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762000"/>
            <a:ext cx="2590800" cy="23102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28599"/>
            <a:ext cx="7924800" cy="685801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필터 이용하여 </a:t>
            </a:r>
            <a:r>
              <a:rPr lang="ko-KR" altLang="en-US" b="1" dirty="0" smtClean="0">
                <a:solidFill>
                  <a:srgbClr val="FF0000"/>
                </a:solidFill>
              </a:rPr>
              <a:t>태양과 </a:t>
            </a:r>
            <a:r>
              <a:rPr lang="ko-KR" altLang="en-US" b="1" dirty="0" smtClean="0">
                <a:solidFill>
                  <a:srgbClr val="FF0000"/>
                </a:solidFill>
              </a:rPr>
              <a:t>꽃만들기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71800"/>
            <a:ext cx="7924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폴리곤  클릭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&gt;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아트보드클릭 폴리곤탭 나타남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 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Sides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:10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기록  면색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빨강 선색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검정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2. Filter&gt;Distort&gt; Pucker &amp; Bloat&gt;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polyg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838200"/>
            <a:ext cx="3733800" cy="1887720"/>
          </a:xfrm>
          <a:prstGeom prst="rect">
            <a:avLst/>
          </a:prstGeom>
        </p:spPr>
      </p:pic>
      <p:pic>
        <p:nvPicPr>
          <p:cNvPr id="7" name="Picture 6" descr="to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0"/>
            <a:ext cx="914400" cy="6555783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>
            <a:off x="533400" y="17526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3048000" y="20574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62000" y="2057400"/>
            <a:ext cx="1143000" cy="91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895600" y="1219200"/>
            <a:ext cx="4419600" cy="1866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ucker &amp; blo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52600" y="4495800"/>
            <a:ext cx="3956797" cy="1676400"/>
          </a:xfrm>
          <a:prstGeom prst="rect">
            <a:avLst/>
          </a:prstGeom>
        </p:spPr>
      </p:pic>
      <p:sp>
        <p:nvSpPr>
          <p:cNvPr id="16" name="Rectangle 4"/>
          <p:cNvSpPr/>
          <p:nvPr/>
        </p:nvSpPr>
        <p:spPr>
          <a:xfrm>
            <a:off x="2819400" y="46482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7" name="Picture 16" descr="pucker &amp; bloat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7400" y="3657600"/>
            <a:ext cx="3029943" cy="2924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9505" y="685800"/>
            <a:ext cx="2784495" cy="2743200"/>
          </a:xfrm>
          <a:prstGeom prst="rect">
            <a:avLst/>
          </a:prstGeo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1524000" y="914400"/>
            <a:ext cx="5334000" cy="16764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가</a:t>
            </a:r>
            <a:r>
              <a:rPr lang="ko-KR" altLang="en-US" sz="2400" b="1" dirty="0" smtClean="0"/>
              <a:t>운데 노란 원그리기</a:t>
            </a:r>
            <a:endParaRPr lang="en-US" altLang="ko-KR" sz="24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펜툴로 검은 선글라스 그리기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그린 선글라스 선택</a:t>
            </a:r>
            <a:r>
              <a:rPr lang="en-US" altLang="ko-KR" sz="2400" b="1" dirty="0" smtClean="0"/>
              <a:t>&gt; REFLECT</a:t>
            </a:r>
            <a:r>
              <a:rPr lang="ko-KR" altLang="en-US" sz="2400" b="1" dirty="0" smtClean="0"/>
              <a:t>클릭</a:t>
            </a:r>
            <a:r>
              <a:rPr lang="en-US" altLang="ko-KR" sz="2400" b="1" dirty="0" smtClean="0"/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ALT</a:t>
            </a:r>
            <a:r>
              <a:rPr lang="ko-KR" altLang="en-US" sz="2400" b="1" dirty="0" smtClean="0"/>
              <a:t>키 클릭</a:t>
            </a:r>
            <a:r>
              <a:rPr lang="en-US" altLang="ko-KR" sz="2400" b="1" dirty="0" smtClean="0"/>
              <a:t>&gt;</a:t>
            </a:r>
            <a:r>
              <a:rPr lang="ko-KR" altLang="en-US" sz="2400" b="1" dirty="0" smtClean="0"/>
              <a:t>대칭중심점찍기</a:t>
            </a:r>
            <a:r>
              <a:rPr lang="en-US" altLang="ko-KR" sz="2400" b="1" dirty="0" smtClean="0"/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400" b="1" dirty="0" smtClean="0"/>
              <a:t>     VERTICAL 180 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PREVIEW</a:t>
            </a:r>
            <a:r>
              <a:rPr lang="ko-KR" altLang="en-US" sz="2400" b="1" dirty="0" smtClean="0"/>
              <a:t>체크</a:t>
            </a:r>
            <a:r>
              <a:rPr lang="en-US" altLang="ko-KR" sz="2400" b="1" dirty="0" smtClean="0"/>
              <a:t>&gt;COPY&gt;OK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24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too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430267"/>
            <a:ext cx="838200" cy="5997466"/>
          </a:xfrm>
          <a:prstGeom prst="rect">
            <a:avLst/>
          </a:prstGeom>
        </p:spPr>
      </p:pic>
      <p:sp>
        <p:nvSpPr>
          <p:cNvPr id="6" name="Rectangle 4"/>
          <p:cNvSpPr/>
          <p:nvPr/>
        </p:nvSpPr>
        <p:spPr>
          <a:xfrm>
            <a:off x="228600" y="25908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7" name="Picture 6" descr="REFLEC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2462212"/>
            <a:ext cx="2809875" cy="1933575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>
            <a:off x="3124200" y="3429000"/>
            <a:ext cx="9906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Picture 8" descr="SUNGLA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2917031"/>
            <a:ext cx="2642228" cy="1023937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676400" y="4495800"/>
            <a:ext cx="53340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펜툴로 선글라스 테 그리기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입그리기</a:t>
            </a:r>
            <a:endParaRPr lang="en-US" altLang="ko-KR" sz="24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24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SUN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4038600"/>
            <a:ext cx="2758328" cy="2605088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219200" y="228599"/>
            <a:ext cx="7924800" cy="685801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필터 이용하여 태양과 꽃만들기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l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1752600"/>
            <a:ext cx="2875502" cy="2671763"/>
          </a:xfrm>
          <a:prstGeom prst="rect">
            <a:avLst/>
          </a:prstGeom>
        </p:spPr>
      </p:pic>
      <p:pic>
        <p:nvPicPr>
          <p:cNvPr id="3" name="Picture 2" descr="t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0"/>
            <a:ext cx="914400" cy="6555783"/>
          </a:xfrm>
          <a:prstGeom prst="rect">
            <a:avLst/>
          </a:prstGeom>
        </p:spPr>
      </p:pic>
      <p:sp>
        <p:nvSpPr>
          <p:cNvPr id="4" name="Rectangle 4"/>
          <p:cNvSpPr/>
          <p:nvPr/>
        </p:nvSpPr>
        <p:spPr>
          <a:xfrm>
            <a:off x="533400" y="17526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19200" y="838200"/>
            <a:ext cx="6705600" cy="1219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폴리곤  클릭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아트보드클릭 폴리곤탭 나타남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Sides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:8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기록  면색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분홍 선색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없음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Filter&gt;Distort&gt; Pucker &amp; Bloat&gt;</a:t>
            </a:r>
            <a:r>
              <a:rPr lang="en-US" sz="2400" b="1" dirty="0" smtClean="0"/>
              <a:t>Bloat: 165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4572000"/>
            <a:ext cx="7848600" cy="4572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ko-KR" altLang="en-US" sz="2400" b="1" dirty="0" smtClean="0"/>
              <a:t>그라디언트 툴 선택</a:t>
            </a:r>
            <a:r>
              <a:rPr lang="en-US" altLang="ko-KR" sz="2400" b="1" dirty="0" smtClean="0"/>
              <a:t>&gt;</a:t>
            </a:r>
            <a:r>
              <a:rPr lang="ko-KR" altLang="en-US" sz="2400" b="1" dirty="0" smtClean="0"/>
              <a:t>이곳 클릭</a:t>
            </a:r>
            <a:r>
              <a:rPr lang="en-US" altLang="ko-KR" sz="2400" b="1" dirty="0" smtClean="0"/>
              <a:t>&gt;CMYK</a:t>
            </a:r>
            <a:r>
              <a:rPr lang="ko-KR" altLang="en-US" sz="2400" b="1" dirty="0" smtClean="0"/>
              <a:t>클릭</a:t>
            </a:r>
            <a:r>
              <a:rPr lang="en-US" altLang="ko-KR" sz="2400" b="1" dirty="0" smtClean="0"/>
              <a:t>&gt;</a:t>
            </a:r>
            <a:r>
              <a:rPr lang="ko-KR" altLang="en-US" sz="2400" b="1" dirty="0" smtClean="0"/>
              <a:t>이곳 클릭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색상선택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609600" y="35814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Picture 9" descr="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5181600"/>
            <a:ext cx="3543300" cy="11430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1066800" y="3733800"/>
            <a:ext cx="1143000" cy="91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90600" y="1066800"/>
            <a:ext cx="6096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4"/>
          <p:cNvSpPr/>
          <p:nvPr/>
        </p:nvSpPr>
        <p:spPr>
          <a:xfrm>
            <a:off x="4572000" y="5410200"/>
            <a:ext cx="533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6" name="Picture 15" descr="그라디언트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600" y="5199914"/>
            <a:ext cx="2971800" cy="1658086"/>
          </a:xfrm>
          <a:prstGeom prst="rect">
            <a:avLst/>
          </a:prstGeom>
        </p:spPr>
      </p:pic>
      <p:sp>
        <p:nvSpPr>
          <p:cNvPr id="17" name="Rectangle 4"/>
          <p:cNvSpPr/>
          <p:nvPr/>
        </p:nvSpPr>
        <p:spPr>
          <a:xfrm>
            <a:off x="7848600" y="6477000"/>
            <a:ext cx="9144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858000" y="4876800"/>
            <a:ext cx="12192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BLOA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47800" y="2286000"/>
            <a:ext cx="3820005" cy="1628775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1219200" y="228599"/>
            <a:ext cx="7924800" cy="685801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필터 이용하여 태양과 꽃만들기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lowe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2286000"/>
            <a:ext cx="3171825" cy="4572000"/>
          </a:xfrm>
          <a:prstGeom prst="rect">
            <a:avLst/>
          </a:prstGeom>
        </p:spPr>
      </p:pic>
      <p:pic>
        <p:nvPicPr>
          <p:cNvPr id="5" name="Picture 4" descr="flow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303635">
            <a:off x="3072522" y="2816942"/>
            <a:ext cx="2998954" cy="2772470"/>
          </a:xfrm>
          <a:prstGeom prst="rect">
            <a:avLst/>
          </a:prstGeo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381000" y="838200"/>
            <a:ext cx="8382000" cy="2362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꽃잎 한장 한장 분리하기 위해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꽃잎 전체 선택</a:t>
            </a:r>
            <a:r>
              <a:rPr lang="en-US" altLang="ko-KR" sz="2400" b="1" dirty="0" smtClean="0"/>
              <a:t>&gt;Window&gt;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Pathfinder&gt;Divide&gt;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꽃잎 전체 선택 </a:t>
            </a:r>
            <a:r>
              <a:rPr lang="en-US" altLang="ko-KR" sz="2400" b="1" dirty="0" smtClean="0"/>
              <a:t>&gt;Ungroup&gt; </a:t>
            </a:r>
            <a:r>
              <a:rPr lang="ko-KR" altLang="en-US" sz="2400" b="1" dirty="0" smtClean="0"/>
              <a:t>꽃잎 한장 한장에 그라디언트 주기</a:t>
            </a:r>
            <a:endParaRPr lang="en-US" altLang="ko-KR" sz="2400" b="1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ko-KR" sz="2400" b="1" dirty="0" smtClean="0"/>
              <a:t>5. </a:t>
            </a:r>
            <a:r>
              <a:rPr lang="en-US" altLang="ko-KR" sz="2400" b="1" dirty="0" err="1" smtClean="0"/>
              <a:t>ALT+Shift</a:t>
            </a:r>
            <a:r>
              <a:rPr lang="ko-KR" altLang="en-US" sz="2400" b="1" dirty="0" smtClean="0"/>
              <a:t>키 누르고 </a:t>
            </a:r>
            <a:r>
              <a:rPr lang="en-US" altLang="ko-KR" sz="2400" b="1" dirty="0" smtClean="0"/>
              <a:t>ellipse</a:t>
            </a:r>
            <a:r>
              <a:rPr lang="ko-KR" altLang="en-US" sz="2400" b="1" dirty="0" smtClean="0"/>
              <a:t>툴로 주황색과 </a:t>
            </a:r>
            <a:r>
              <a:rPr lang="ko-KR" altLang="en-US" sz="2400" b="1" dirty="0" smtClean="0"/>
              <a:t>  </a:t>
            </a:r>
            <a:r>
              <a:rPr lang="ko-KR" altLang="en-US" sz="2400" b="1" dirty="0" smtClean="0"/>
              <a:t>붉은 색 그라디언트 만들어 </a:t>
            </a:r>
            <a:r>
              <a:rPr lang="ko-KR" altLang="en-US" sz="2400" b="1" dirty="0" smtClean="0"/>
              <a:t> 큰원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작은원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암술 </a:t>
            </a:r>
            <a:r>
              <a:rPr lang="ko-KR" altLang="en-US" sz="2400" b="1" dirty="0" smtClean="0"/>
              <a:t>수술 나타내기 </a:t>
            </a:r>
            <a:endParaRPr lang="en-US" altLang="ko-KR" sz="2400" b="1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flower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3048000"/>
            <a:ext cx="2533650" cy="25241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47700" y="5867400"/>
            <a:ext cx="8191500" cy="990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lang="en-US" sz="2400" b="1" noProof="0" dirty="0" smtClean="0"/>
              <a:t>Pen tool</a:t>
            </a:r>
            <a:r>
              <a:rPr lang="ko-KR" altLang="en-US" sz="2400" b="1" noProof="0" dirty="0" smtClean="0"/>
              <a:t>로 줄기 만들기</a:t>
            </a:r>
            <a:r>
              <a:rPr lang="en-US" altLang="ko-KR" sz="2400" b="1" noProof="0" dirty="0" smtClean="0"/>
              <a:t>,</a:t>
            </a:r>
            <a:r>
              <a:rPr lang="en-US" altLang="ko-KR" sz="2400" b="1" dirty="0" smtClean="0"/>
              <a:t>stroke </a:t>
            </a:r>
            <a:r>
              <a:rPr lang="ko-KR" altLang="en-US" sz="2400" b="1" dirty="0" smtClean="0"/>
              <a:t>굵게</a:t>
            </a:r>
            <a:r>
              <a:rPr lang="en-US" altLang="ko-KR" sz="2400" b="1" dirty="0" smtClean="0"/>
              <a:t>, round cap</a:t>
            </a:r>
            <a:r>
              <a:rPr lang="ko-KR" altLang="en-US" sz="2400" b="1" dirty="0" smtClean="0"/>
              <a:t>선택해서 둥그런 줄기</a:t>
            </a:r>
            <a:r>
              <a:rPr lang="en-US" altLang="ko-KR" sz="2400" b="1" dirty="0" smtClean="0"/>
              <a:t>&gt;</a:t>
            </a:r>
            <a:r>
              <a:rPr lang="ko-KR" altLang="en-US" sz="2400" b="1" dirty="0" smtClean="0"/>
              <a:t> 나타내기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우측마우스</a:t>
            </a:r>
            <a:r>
              <a:rPr lang="en-US" altLang="ko-KR" sz="2400" b="1" dirty="0" smtClean="0"/>
              <a:t>&gt;arrange&gt;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send to back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 </a:t>
            </a:r>
            <a:r>
              <a:rPr lang="en-US" sz="2400" b="1" dirty="0" smtClean="0"/>
              <a:t>Pen too</a:t>
            </a:r>
            <a:r>
              <a:rPr lang="en-US" sz="2400" b="1" dirty="0" smtClean="0"/>
              <a:t>l</a:t>
            </a:r>
            <a:r>
              <a:rPr lang="ko-KR" altLang="en-US" sz="2400" b="1" dirty="0" smtClean="0"/>
              <a:t>로 </a:t>
            </a:r>
            <a:r>
              <a:rPr lang="ko-KR" altLang="en-US" sz="2400" b="1" dirty="0" smtClean="0"/>
              <a:t>나뭇</a:t>
            </a:r>
            <a:r>
              <a:rPr lang="ko-KR" altLang="en-US" sz="2400" b="1" dirty="0" smtClean="0"/>
              <a:t>잎</a:t>
            </a:r>
            <a:r>
              <a:rPr lang="ko-KR" altLang="en-US" sz="2400" b="1" dirty="0" smtClean="0"/>
              <a:t> </a:t>
            </a:r>
            <a:r>
              <a:rPr lang="ko-KR" altLang="en-US" sz="2400" b="1" dirty="0" smtClean="0"/>
              <a:t>만들기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19200" y="228599"/>
            <a:ext cx="7086600" cy="685801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필터 이용하여 태양과 꽃만들기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209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필터 이용하여 태양과 꽃만들기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jungyeo park</dc:creator>
  <cp:lastModifiedBy>jungyeo park</cp:lastModifiedBy>
  <cp:revision>20</cp:revision>
  <dcterms:created xsi:type="dcterms:W3CDTF">2016-01-27T05:27:02Z</dcterms:created>
  <dcterms:modified xsi:type="dcterms:W3CDTF">2016-01-27T16:07:20Z</dcterms:modified>
</cp:coreProperties>
</file>