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80" r:id="rId3"/>
    <p:sldId id="281" r:id="rId4"/>
    <p:sldId id="282" r:id="rId5"/>
    <p:sldId id="283" r:id="rId6"/>
    <p:sldId id="278" r:id="rId7"/>
    <p:sldId id="284" r:id="rId8"/>
    <p:sldId id="285" r:id="rId9"/>
    <p:sldId id="286" r:id="rId10"/>
    <p:sldId id="287" r:id="rId11"/>
    <p:sldId id="288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6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C46B4-7EA3-4A7B-A39A-B3A3EDCCD806}" type="datetimeFigureOut">
              <a:rPr lang="ko-KR" altLang="en-US" smtClean="0"/>
              <a:pPr/>
              <a:t>2016-01-13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31BBD-121E-49B0-9BBD-F6A3E637D9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431DB-47A6-40C7-856A-0DB7A120B13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무료호스팅업체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:  </a:t>
            </a: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닷홈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,  </a:t>
            </a: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미리내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,  </a:t>
            </a: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나누미넷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카페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24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등등 있지만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그누보드 게시판이용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위해 닷홈 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( http://dothome.co.kr/ )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회원가입 및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로그인 메인화면에서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웹호스팅 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2400" b="1" dirty="0" err="1" smtClean="0">
                <a:latin typeface="바탕" pitchFamily="18" charset="-127"/>
                <a:ea typeface="바탕" pitchFamily="18" charset="-127"/>
              </a:rPr>
              <a:t>무료호스팅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 클릭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r>
              <a:rPr lang="ko-KR" altLang="en-US" sz="2400" b="1" i="1" dirty="0" smtClean="0">
                <a:latin typeface="바탕" pitchFamily="18" charset="-127"/>
                <a:ea typeface="바탕" pitchFamily="18" charset="-127"/>
              </a:rPr>
              <a:t>둘 중 하나 선택</a:t>
            </a:r>
            <a:r>
              <a:rPr lang="en-US" altLang="ko-KR" sz="2400" b="1" i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2400" b="1" i="1" dirty="0" smtClean="0">
                <a:latin typeface="바탕" pitchFamily="18" charset="-127"/>
                <a:ea typeface="바탕" pitchFamily="18" charset="-127"/>
              </a:rPr>
              <a:t>GNUBOARD4 </a:t>
            </a:r>
            <a:r>
              <a:rPr lang="ko-KR" altLang="en-US" sz="2400" b="1" i="1" dirty="0" smtClean="0">
                <a:latin typeface="바탕" pitchFamily="18" charset="-127"/>
                <a:ea typeface="바탕" pitchFamily="18" charset="-127"/>
              </a:rPr>
              <a:t>클릭 후 신청</a:t>
            </a:r>
            <a:r>
              <a:rPr lang="en-US" altLang="ko-KR" sz="2400" b="1" i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0"/>
            <a:ext cx="7391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4400" b="1" dirty="0" smtClean="0">
                <a:solidFill>
                  <a:srgbClr val="FF0000"/>
                </a:solidFill>
              </a:rPr>
              <a:t>그누보드 사용하기 위한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무료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호스팅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가입</a:t>
            </a:r>
            <a:endParaRPr kumimoji="0" lang="en-US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그림 5" descr="무료호스팅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6926580" cy="3496626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2209800" y="4038600"/>
            <a:ext cx="1296144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5486400" y="4038600"/>
            <a:ext cx="1296144" cy="213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371600" y="0"/>
            <a:ext cx="68580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그누보드 게시판 설치하기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그누보드9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52826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76600" y="2895600"/>
            <a:ext cx="19050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9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33400"/>
            <a:ext cx="9144000" cy="2133600"/>
          </a:xfrm>
          <a:prstGeom prst="rect">
            <a:avLst/>
          </a:prstGeom>
          <a:solidFill>
            <a:schemeClr val="bg1"/>
          </a:solidFill>
        </p:spPr>
        <p:txBody>
          <a:bodyPr anchor="t">
            <a:noAutofit/>
          </a:bodyPr>
          <a:lstStyle/>
          <a:p>
            <a:pPr marL="457200" lvl="0" indent="-457200">
              <a:lnSpc>
                <a:spcPct val="170000"/>
              </a:lnSpc>
              <a:spcBef>
                <a:spcPct val="0"/>
              </a:spcBef>
            </a:pP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9.   TABLE:</a:t>
            </a:r>
            <a:r>
              <a:rPr lang="ko-KR" altLang="en-US" sz="2000" b="1" dirty="0" smtClean="0"/>
              <a:t> 영문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숫자</a:t>
            </a:r>
            <a:r>
              <a:rPr lang="en-US" altLang="ko-KR" sz="2000" b="1" dirty="0" smtClean="0"/>
              <a:t>,_</a:t>
            </a:r>
            <a:r>
              <a:rPr lang="ko-KR" altLang="en-US" sz="2000" b="1" dirty="0" smtClean="0"/>
              <a:t>만 </a:t>
            </a:r>
            <a:r>
              <a:rPr lang="ko-KR" altLang="en-US" sz="2000" b="1" dirty="0" smtClean="0"/>
              <a:t>입력가능</a:t>
            </a:r>
            <a:r>
              <a:rPr lang="en-US" altLang="ko-KR" sz="2000" b="1" dirty="0" smtClean="0"/>
              <a:t>/ </a:t>
            </a:r>
            <a:r>
              <a:rPr lang="ko-KR" altLang="en-US" sz="2000" b="1" dirty="0" smtClean="0"/>
              <a:t>그룹명은 방금 입력한 그룹명 입력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lvl="0" indent="-457200">
              <a:lnSpc>
                <a:spcPct val="170000"/>
              </a:lnSpc>
              <a:spcBef>
                <a:spcPct val="0"/>
              </a:spcBef>
            </a:pP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     </a:t>
            </a:r>
            <a:r>
              <a:rPr lang="ko-KR" altLang="en-US" sz="2000" b="1" dirty="0" smtClean="0">
                <a:latin typeface="+mj-lt"/>
                <a:ea typeface="+mj-ea"/>
                <a:cs typeface="+mj-cs"/>
              </a:rPr>
              <a:t>상단 이미지 하단이미지 삽입하면 위 아래 이미지 삽입됨</a:t>
            </a: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000" b="1" dirty="0" smtClean="0">
                <a:latin typeface="+mj-lt"/>
                <a:ea typeface="+mj-ea"/>
                <a:cs typeface="+mj-cs"/>
              </a:rPr>
              <a:t>안 넣어도 상관 없음</a:t>
            </a: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, </a:t>
            </a:r>
          </a:p>
          <a:p>
            <a:pPr marL="457200" lvl="0" indent="-457200">
              <a:lnSpc>
                <a:spcPct val="170000"/>
              </a:lnSpc>
              <a:spcBef>
                <a:spcPct val="0"/>
              </a:spcBef>
            </a:pP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    </a:t>
            </a:r>
            <a:r>
              <a:rPr lang="ko-KR" altLang="en-US" sz="2000" b="1" dirty="0" smtClean="0">
                <a:latin typeface="+mj-lt"/>
                <a:ea typeface="+mj-ea"/>
                <a:cs typeface="+mj-cs"/>
              </a:rPr>
              <a:t>각종 권한 옵션 설정 기입은 필수아님</a:t>
            </a: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/ </a:t>
            </a:r>
            <a:r>
              <a:rPr lang="ko-KR" altLang="en-US" sz="2000" b="1" dirty="0" smtClean="0">
                <a:latin typeface="+mj-lt"/>
                <a:ea typeface="+mj-ea"/>
                <a:cs typeface="+mj-cs"/>
              </a:rPr>
              <a:t>권한에서  </a:t>
            </a: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1</a:t>
            </a:r>
            <a:r>
              <a:rPr lang="ko-KR" altLang="en-US" sz="2000" b="1" dirty="0" smtClean="0">
                <a:latin typeface="+mj-lt"/>
                <a:ea typeface="+mj-ea"/>
                <a:cs typeface="+mj-cs"/>
              </a:rPr>
              <a:t>은 손님 방문자 등급 </a:t>
            </a: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2</a:t>
            </a:r>
            <a:r>
              <a:rPr lang="ko-KR" altLang="en-US" sz="2000" b="1" dirty="0" smtClean="0">
                <a:latin typeface="+mj-lt"/>
                <a:ea typeface="+mj-ea"/>
                <a:cs typeface="+mj-cs"/>
              </a:rPr>
              <a:t>는 관리자 등급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33528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0"/>
              </a:spcBef>
            </a:pPr>
            <a:r>
              <a:rPr lang="ko-KR" altLang="en-US" b="1" dirty="0" smtClean="0"/>
              <a:t>게시판 제목은</a:t>
            </a:r>
            <a:r>
              <a:rPr lang="en-US" altLang="ko-KR" b="1" dirty="0" smtClean="0"/>
              <a:t>  </a:t>
            </a:r>
          </a:p>
          <a:p>
            <a:pPr marL="457200" lvl="0" indent="-457200">
              <a:spcBef>
                <a:spcPct val="0"/>
              </a:spcBef>
            </a:pPr>
            <a:r>
              <a:rPr lang="ko-KR" altLang="en-US" b="1" dirty="0" smtClean="0"/>
              <a:t>영문 한글 둘다 가능</a:t>
            </a:r>
            <a:endParaRPr lang="en-US" altLang="ko-K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그누보드1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5800"/>
            <a:ext cx="9144000" cy="2612571"/>
          </a:xfrm>
          <a:prstGeom prst="rect">
            <a:avLst/>
          </a:prstGeom>
        </p:spPr>
      </p:pic>
      <p:sp>
        <p:nvSpPr>
          <p:cNvPr id="2" name="Title 6"/>
          <p:cNvSpPr txBox="1">
            <a:spLocks/>
          </p:cNvSpPr>
          <p:nvPr/>
        </p:nvSpPr>
        <p:spPr>
          <a:xfrm>
            <a:off x="1371600" y="0"/>
            <a:ext cx="68580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그누보드 게시판 설치하기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그누보드1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3018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3276600"/>
            <a:ext cx="1447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10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457200" lvl="0" indent="-457200">
              <a:spcBef>
                <a:spcPct val="0"/>
              </a:spcBef>
            </a:pP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10. 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다시 게시판 관리탭의 게시판</a:t>
            </a: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관리로</a:t>
            </a:r>
            <a:r>
              <a:rPr lang="ko-KR" altLang="en-US" sz="2400" b="1" dirty="0" smtClean="0"/>
              <a:t> 들어감</a:t>
            </a:r>
            <a:r>
              <a:rPr lang="en-US" altLang="ko-KR" sz="2400" b="1" dirty="0" smtClean="0"/>
              <a:t>&gt;Guest</a:t>
            </a:r>
            <a:r>
              <a:rPr lang="ko-KR" altLang="en-US" sz="2400" b="1" dirty="0" smtClean="0"/>
              <a:t>클릭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 </a:t>
            </a:r>
            <a:endParaRPr lang="en-US" altLang="ko-KR" sz="2400" b="1" dirty="0" smtClean="0">
              <a:latin typeface="+mj-lt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</a:pP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      게시판페이지로 이동됨</a:t>
            </a: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962400"/>
            <a:ext cx="9144000" cy="6858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457200" lvl="0" indent="-457200">
              <a:spcBef>
                <a:spcPct val="0"/>
              </a:spcBef>
            </a:pP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11. 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이 주소창을 드림위버로  만든  게시판에 사용함</a:t>
            </a: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.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 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419600"/>
            <a:ext cx="3048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11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MUNITY와  게시판 링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3646466"/>
          </a:xfrm>
          <a:prstGeom prst="rect">
            <a:avLst/>
          </a:prstGeom>
        </p:spPr>
      </p:pic>
      <p:sp>
        <p:nvSpPr>
          <p:cNvPr id="2" name="Title 6"/>
          <p:cNvSpPr txBox="1">
            <a:spLocks/>
          </p:cNvSpPr>
          <p:nvPr/>
        </p:nvSpPr>
        <p:spPr>
          <a:xfrm>
            <a:off x="1371600" y="0"/>
            <a:ext cx="6858000" cy="5334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메뉴와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그누보드게시판 링크시키기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066800"/>
            <a:ext cx="1219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572000"/>
            <a:ext cx="89154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TALK </a:t>
            </a:r>
            <a:r>
              <a:rPr kumimoji="0" lang="en-US" altLang="ko-K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TALK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클릭</a:t>
            </a:r>
            <a:r>
              <a:rPr kumimoji="0" lang="en-US" altLang="ko-KR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&gt;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아래</a:t>
            </a:r>
            <a:r>
              <a:rPr kumimoji="0" lang="ko-KR" alt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properties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에서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2.</a:t>
            </a:r>
            <a:r>
              <a:rPr lang="ko-KR" altLang="en-US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Link</a:t>
            </a: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:</a:t>
            </a:r>
            <a:r>
              <a:rPr lang="ko-KR" altLang="en-US" sz="2200" b="1" dirty="0" smtClean="0">
                <a:latin typeface="+mj-lt"/>
                <a:ea typeface="+mj-ea"/>
                <a:cs typeface="+mj-cs"/>
              </a:rPr>
              <a:t>내아이디</a:t>
            </a:r>
            <a:r>
              <a:rPr lang="en-US" sz="2200" b="1" dirty="0" smtClean="0"/>
              <a:t>.</a:t>
            </a:r>
            <a:r>
              <a:rPr lang="en-US" sz="2200" b="1" dirty="0" err="1" smtClean="0"/>
              <a:t>dothome.co.kr</a:t>
            </a:r>
            <a:r>
              <a:rPr lang="en-US" sz="2200" b="1" dirty="0" smtClean="0"/>
              <a:t>/gnuboard4/</a:t>
            </a:r>
            <a:r>
              <a:rPr lang="en-US" sz="2200" b="1" dirty="0" err="1" smtClean="0"/>
              <a:t>bbs</a:t>
            </a:r>
            <a:r>
              <a:rPr lang="en-US" sz="2200" b="1" dirty="0" smtClean="0"/>
              <a:t>/</a:t>
            </a:r>
            <a:r>
              <a:rPr lang="en-US" sz="2200" b="1" dirty="0" err="1" smtClean="0"/>
              <a:t>board.php?bo_table</a:t>
            </a:r>
            <a:r>
              <a:rPr lang="en-US" sz="2200" b="1" dirty="0" smtClean="0"/>
              <a:t>=guest</a:t>
            </a:r>
            <a:endParaRPr lang="en-US" sz="2200" b="1" dirty="0" smtClean="0"/>
          </a:p>
          <a:p>
            <a:pPr lvl="0">
              <a:spcBef>
                <a:spcPct val="0"/>
              </a:spcBef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Target: </a:t>
            </a: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community</a:t>
            </a:r>
            <a:r>
              <a:rPr lang="en-US" altLang="ko-KR" sz="4000" b="1" dirty="0" smtClean="0"/>
              <a:t> main</a:t>
            </a:r>
          </a:p>
          <a:p>
            <a:pPr lvl="0">
              <a:spcBef>
                <a:spcPct val="0"/>
              </a:spcBef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file&gt;save</a:t>
            </a:r>
            <a:r>
              <a:rPr kumimoji="0" lang="en-US" altLang="ko-KR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all</a:t>
            </a:r>
            <a:endParaRPr kumimoji="0" lang="ko-KR" altLang="en-US" sz="3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1752600" y="3505200"/>
            <a:ext cx="2743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304800" y="5181600"/>
            <a:ext cx="8763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                                      12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그누보드계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071810"/>
            <a:ext cx="8001056" cy="2808290"/>
          </a:xfrm>
          <a:prstGeom prst="rect">
            <a:avLst/>
          </a:prstGeom>
        </p:spPr>
      </p:pic>
      <p:pic>
        <p:nvPicPr>
          <p:cNvPr id="3" name="그림 2" descr="무료호스팅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8136904" cy="2592288"/>
          </a:xfrm>
          <a:prstGeom prst="rect">
            <a:avLst/>
          </a:prstGeom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2071670" y="2428868"/>
            <a:ext cx="5786478" cy="432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-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이곳 체크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무료 </a:t>
            </a:r>
            <a:r>
              <a:rPr kumimoji="0" lang="ko-KR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호스팅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 신청하기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285984" y="4572008"/>
            <a:ext cx="2142000" cy="1305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2214546" y="3357562"/>
            <a:ext cx="4643470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07504" y="5877272"/>
            <a:ext cx="9036496" cy="980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FTP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아이디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중복확인도 클릭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)&amp; FTP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비밀번호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DB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비밀번호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그누보드관리자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아이디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/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관리자 비밀번호입력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통일해주시는 게 편하나  다르게 지정하셔도 문제는 없음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11760" y="1"/>
            <a:ext cx="4608512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무료 </a:t>
            </a: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호스팅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가입</a:t>
            </a:r>
            <a:endParaRPr kumimoji="0" lang="en-US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407707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확인단어까지 작성과 인증코드 발송을 누르면 인증코드가  작성했던 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이메일로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전송됨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인증 코드를 모두 복사하고 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붙여넣기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하단의 신청하기 버튼 클릭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" name="그림 2" descr="무료호스팅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96944" cy="3419852"/>
          </a:xfrm>
          <a:prstGeom prst="rect">
            <a:avLst/>
          </a:prstGeom>
        </p:spPr>
      </p:pic>
      <p:sp>
        <p:nvSpPr>
          <p:cNvPr id="5" name="Rectangle 10"/>
          <p:cNvSpPr/>
          <p:nvPr/>
        </p:nvSpPr>
        <p:spPr>
          <a:xfrm>
            <a:off x="0" y="1844824"/>
            <a:ext cx="277180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이곳도 체크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그림 5" descr="인증코드 발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211830"/>
            <a:ext cx="4838700" cy="434340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1115616" y="3284984"/>
            <a:ext cx="3456384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이메일에서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복사하여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붙여넣기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11760" y="1"/>
            <a:ext cx="4608512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무료 </a:t>
            </a: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호스팅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가입</a:t>
            </a:r>
            <a:endParaRPr kumimoji="0" lang="en-US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신청완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072074"/>
            <a:ext cx="8102600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웹서버 ftp db정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33056"/>
            <a:ext cx="8280920" cy="2207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내용 개체 틀 5" descr="마이닷홈 호스팅 관리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8208912" cy="3096344"/>
          </a:xfrm>
        </p:spPr>
      </p:pic>
      <p:sp>
        <p:nvSpPr>
          <p:cNvPr id="7" name="Rectangle 10"/>
          <p:cNvSpPr/>
          <p:nvPr/>
        </p:nvSpPr>
        <p:spPr>
          <a:xfrm>
            <a:off x="6372200" y="908720"/>
            <a:ext cx="19442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이곳클릭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6876256" y="1628800"/>
            <a:ext cx="19442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이곳클릭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512" y="3429000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-1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호스팅관리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클릭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상세보기 클릭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33772" y="6150114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FTP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주소와 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DB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정보 기록해두기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기본주소가  내 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홈피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주소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이제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FTP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다운 받아 설치해보자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2339752" y="4509120"/>
            <a:ext cx="5400600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11760" y="1"/>
            <a:ext cx="4608512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무료 </a:t>
            </a: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호스팅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가입</a:t>
            </a:r>
            <a:endParaRPr kumimoji="0" lang="en-US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그누보드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115300" cy="37242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90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altLang="ko-KR" sz="2800" b="1" dirty="0" smtClean="0"/>
              <a:t>1. </a:t>
            </a:r>
            <a:r>
              <a:rPr lang="ko-KR" altLang="en-US" sz="2800" b="1" dirty="0" smtClean="0"/>
              <a:t>다시 알 </a:t>
            </a:r>
            <a:r>
              <a:rPr lang="en-US" altLang="ko-KR" sz="2800" b="1" dirty="0" smtClean="0"/>
              <a:t>ftp</a:t>
            </a:r>
            <a:r>
              <a:rPr lang="ko-KR" altLang="en-US" sz="2800" b="1" dirty="0" smtClean="0"/>
              <a:t>로 돌아가서 </a:t>
            </a:r>
            <a:r>
              <a:rPr lang="ko-KR" altLang="en-US" sz="2800" b="1" dirty="0" smtClean="0"/>
              <a:t>그누보드안 </a:t>
            </a:r>
            <a:r>
              <a:rPr lang="en-US" altLang="ko-KR" sz="2800" b="1" dirty="0" err="1" smtClean="0"/>
              <a:t>bbs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우측 </a:t>
            </a:r>
            <a:r>
              <a:rPr lang="ko-KR" altLang="en-US" sz="2800" b="1" dirty="0" smtClean="0"/>
              <a:t>마우스</a:t>
            </a:r>
            <a:r>
              <a:rPr lang="en-US" altLang="ko-KR" sz="2800" b="1" dirty="0" smtClean="0"/>
              <a:t>&gt;</a:t>
            </a:r>
            <a:r>
              <a:rPr lang="ko-KR" altLang="en-US" sz="2800" b="1" dirty="0" smtClean="0"/>
              <a:t>권한 설정</a:t>
            </a:r>
            <a:r>
              <a:rPr lang="en-US" altLang="ko-KR" sz="2800" b="1" dirty="0" smtClean="0"/>
              <a:t>&gt;</a:t>
            </a:r>
            <a:r>
              <a:rPr lang="ko-KR" altLang="en-US" sz="2800" b="1" dirty="0" smtClean="0"/>
              <a:t>권한변경</a:t>
            </a:r>
            <a:r>
              <a:rPr lang="en-US" altLang="ko-KR" sz="2800" b="1" dirty="0" smtClean="0"/>
              <a:t>&gt;</a:t>
            </a:r>
            <a:r>
              <a:rPr lang="en-US" altLang="ko-KR" sz="2800" b="1" dirty="0" smtClean="0"/>
              <a:t>    707 </a:t>
            </a:r>
            <a:r>
              <a:rPr lang="ko-KR" altLang="en-US" sz="2800" b="1" dirty="0" smtClean="0"/>
              <a:t>혹은 </a:t>
            </a:r>
            <a:r>
              <a:rPr lang="en-US" altLang="ko-KR" sz="2800" b="1" dirty="0" smtClean="0"/>
              <a:t>777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ko-KR" altLang="en-US" sz="2800" b="1" dirty="0" smtClean="0"/>
              <a:t> </a:t>
            </a:r>
            <a:endParaRPr lang="ko-KR" altLang="en-US" sz="2800" b="1" dirty="0"/>
          </a:p>
        </p:txBody>
      </p:sp>
      <p:sp>
        <p:nvSpPr>
          <p:cNvPr id="7" name="Rectangle 10"/>
          <p:cNvSpPr/>
          <p:nvPr/>
        </p:nvSpPr>
        <p:spPr>
          <a:xfrm>
            <a:off x="2286000" y="3429000"/>
            <a:ext cx="1752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71600" y="0"/>
            <a:ext cx="6858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그누보드 게시판 설치하기 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371600" y="0"/>
            <a:ext cx="6858000" cy="5334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그누보드 게시판 설치하기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그누보드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183087"/>
          </a:xfrm>
          <a:prstGeom prst="rect">
            <a:avLst/>
          </a:prstGeom>
        </p:spPr>
      </p:pic>
      <p:sp>
        <p:nvSpPr>
          <p:cNvPr id="5" name="Rectangle 10"/>
          <p:cNvSpPr/>
          <p:nvPr/>
        </p:nvSpPr>
        <p:spPr>
          <a:xfrm>
            <a:off x="304800" y="3200400"/>
            <a:ext cx="17526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09600"/>
            <a:ext cx="7924800" cy="609600"/>
          </a:xfrm>
          <a:prstGeom prst="rect">
            <a:avLst/>
          </a:prstGeom>
        </p:spPr>
        <p:txBody>
          <a:bodyPr anchor="t">
            <a:normAutofit fontScale="7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내아이디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dothome.co.kr/gnuboard4</a:t>
            </a: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클릭</a:t>
            </a:r>
            <a:endParaRPr lang="en-US" altLang="ko-KR" sz="2800" b="1" dirty="0" smtClean="0">
              <a:latin typeface="+mj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그누보드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와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PASSWORD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넣고  로그인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371600" y="0"/>
            <a:ext cx="68580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그누보드 게시판 설치하기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09600"/>
            <a:ext cx="7924800" cy="609600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로그인 하면 </a:t>
            </a: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ADMIN </a:t>
            </a: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버튼이 나타남</a:t>
            </a: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,</a:t>
            </a:r>
            <a:r>
              <a:rPr lang="en-US" altLang="ko-KR" sz="2800" b="1" dirty="0" smtClean="0"/>
              <a:t> ADMIN </a:t>
            </a: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클릭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그누보드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001000" cy="5524500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3352800" y="3733800"/>
            <a:ext cx="17526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371600" y="0"/>
            <a:ext cx="68580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그누보드 게시판 설치하기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33400"/>
            <a:ext cx="6477000" cy="609600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게시판관리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&gt;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/>
              <a:t>게시판 그룹 관리클릭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그누보드6-1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6377"/>
            <a:ext cx="9144000" cy="2581623"/>
          </a:xfrm>
          <a:prstGeom prst="rect">
            <a:avLst/>
          </a:prstGeom>
        </p:spPr>
      </p:pic>
      <p:pic>
        <p:nvPicPr>
          <p:cNvPr id="8" name="Picture 7" descr="그누보드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2743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733800"/>
            <a:ext cx="7924800" cy="609600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 +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클릭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3200400" y="1447800"/>
            <a:ext cx="17526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9600" y="5410200"/>
            <a:ext cx="914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5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게시판그룹생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3276599"/>
          </a:xfrm>
          <a:prstGeom prst="rect">
            <a:avLst/>
          </a:prstGeom>
        </p:spPr>
      </p:pic>
      <p:sp>
        <p:nvSpPr>
          <p:cNvPr id="2" name="Title 6"/>
          <p:cNvSpPr txBox="1">
            <a:spLocks/>
          </p:cNvSpPr>
          <p:nvPr/>
        </p:nvSpPr>
        <p:spPr>
          <a:xfrm>
            <a:off x="1371600" y="0"/>
            <a:ext cx="68580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그누보드 게시판 설치하기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371600"/>
            <a:ext cx="2895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6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7924800" cy="60960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lvl="0">
              <a:spcBef>
                <a:spcPct val="0"/>
              </a:spcBef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 </a:t>
            </a: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ID(</a:t>
            </a: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영문</a:t>
            </a: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,</a:t>
            </a: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숫자</a:t>
            </a: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,_</a:t>
            </a: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만 가능</a:t>
            </a: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)</a:t>
            </a: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와</a:t>
            </a:r>
            <a:r>
              <a:rPr lang="ko-KR" altLang="en-US" sz="2800" b="1" dirty="0" smtClean="0"/>
              <a:t> 그룹 제목 입력</a:t>
            </a:r>
            <a:r>
              <a:rPr lang="en-US" altLang="ko-KR" sz="2800" b="1" dirty="0" smtClean="0"/>
              <a:t>&gt;</a:t>
            </a:r>
            <a:r>
              <a:rPr lang="ko-KR" altLang="en-US" sz="2800" b="1" dirty="0" smtClean="0"/>
              <a:t>확인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733800"/>
            <a:ext cx="9144000" cy="609600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</a:t>
            </a:r>
            <a:r>
              <a:rPr lang="ko-KR" altLang="en-US" sz="2800" b="1" dirty="0" smtClean="0"/>
              <a:t>그룹 생성됨</a:t>
            </a:r>
            <a:r>
              <a:rPr lang="en-US" altLang="ko-KR" sz="2800" b="1" dirty="0" smtClean="0"/>
              <a:t>,</a:t>
            </a:r>
            <a:r>
              <a:rPr lang="ko-KR" altLang="en-US" sz="2800" b="1" dirty="0" smtClean="0"/>
              <a:t> 게시판 생성하기</a:t>
            </a:r>
            <a:r>
              <a:rPr lang="en-US" altLang="ko-KR" sz="2800" b="1" dirty="0" smtClean="0"/>
              <a:t>&gt;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/>
              <a:t>게시판관리탭 중 게시판 관리 클릭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그누보드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9144000" cy="31234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0" y="4724400"/>
            <a:ext cx="19812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7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800" y="5562600"/>
            <a:ext cx="8382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8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6248400"/>
            <a:ext cx="1981200" cy="609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 </a:t>
            </a:r>
            <a:r>
              <a:rPr lang="en-US" altLang="ko-KR" sz="2400" b="1" dirty="0" smtClean="0"/>
              <a:t>+</a:t>
            </a:r>
            <a:r>
              <a:rPr lang="ko-KR" altLang="en-US" sz="2400" b="1" dirty="0" smtClean="0"/>
              <a:t>버튼 클릭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388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1. 다시 알 ftp로 돌아가서 그누보드안 bbs 우측 마우스&gt;권한 설정&gt;권한변경&gt;    707 혹은 777  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게시판 만들기</dc:title>
  <dc:creator>user</dc:creator>
  <cp:lastModifiedBy>user</cp:lastModifiedBy>
  <cp:revision>147</cp:revision>
  <dcterms:created xsi:type="dcterms:W3CDTF">2015-11-19T03:31:19Z</dcterms:created>
  <dcterms:modified xsi:type="dcterms:W3CDTF">2016-01-13T01:48:44Z</dcterms:modified>
</cp:coreProperties>
</file>