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4" r:id="rId5"/>
    <p:sldId id="257" r:id="rId6"/>
    <p:sldId id="260" r:id="rId7"/>
    <p:sldId id="266" r:id="rId8"/>
    <p:sldId id="267" r:id="rId9"/>
    <p:sldId id="268" r:id="rId10"/>
    <p:sldId id="269" r:id="rId11"/>
    <p:sldId id="26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882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C46B4-7EA3-4A7B-A39A-B3A3EDCCD806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31BBD-121E-49B0-9BBD-F6A3E637D9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31BBD-121E-49B0-9BBD-F6A3E637D94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31BBD-121E-49B0-9BBD-F6A3E637D942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31DB-47A6-40C7-856A-0DB7A120B13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431DB-47A6-40C7-856A-0DB7A120B139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1668-D3B0-4B47-9C6D-4445C9F0A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Index.htm</a:t>
            </a:r>
            <a:r>
              <a:rPr lang="ko-KR" altLang="en-US" b="1" dirty="0" smtClean="0">
                <a:solidFill>
                  <a:srgbClr val="FF0000"/>
                </a:solidFill>
              </a:rPr>
              <a:t>에서 여러 메뉴 링크시키기 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365053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4572000"/>
            <a:ext cx="8458200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Home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클릭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&gt;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아래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properties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에서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ko-KR" sz="4000" b="1" dirty="0" smtClean="0">
                <a:latin typeface="+mj-lt"/>
                <a:ea typeface="+mj-ea"/>
                <a:cs typeface="+mj-cs"/>
              </a:rPr>
              <a:t>2.</a:t>
            </a:r>
            <a:r>
              <a:rPr lang="ko-KR" altLang="en-US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4000" b="1" dirty="0" smtClean="0">
                <a:latin typeface="+mj-lt"/>
                <a:ea typeface="+mj-ea"/>
                <a:cs typeface="+mj-cs"/>
              </a:rPr>
              <a:t>Link: Index main.html</a:t>
            </a:r>
          </a:p>
          <a:p>
            <a:pPr lvl="0">
              <a:spcBef>
                <a:spcPct val="0"/>
              </a:spcBef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Target: </a:t>
            </a:r>
            <a:r>
              <a:rPr lang="en-US" altLang="ko-KR" sz="4000" b="1" dirty="0" smtClean="0"/>
              <a:t>Index main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3048000" y="914400"/>
            <a:ext cx="1219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810000"/>
            <a:ext cx="1905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4038600"/>
            <a:ext cx="1752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819400" y="0"/>
            <a:ext cx="396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제로보드 그룹 게시판 생성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제로보드 그룹설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105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5334000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1.Add</a:t>
            </a:r>
            <a:r>
              <a:rPr kumimoji="0" lang="en-US" altLang="ko-K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new group</a:t>
            </a: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에서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    </a:t>
            </a:r>
            <a:r>
              <a:rPr lang="ko-KR" altLang="en-US" sz="2200" b="1" dirty="0" smtClean="0">
                <a:latin typeface="+mj-lt"/>
                <a:ea typeface="+mj-ea"/>
                <a:cs typeface="+mj-cs"/>
              </a:rPr>
              <a:t>그룹이름</a:t>
            </a: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                       </a:t>
            </a: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     </a:t>
            </a:r>
            <a:r>
              <a:rPr lang="en-US" altLang="ko-KR" sz="2200" b="1" smtClean="0">
                <a:latin typeface="+mj-lt"/>
                <a:ea typeface="+mj-ea"/>
                <a:cs typeface="+mj-cs"/>
              </a:rPr>
              <a:t>:</a:t>
            </a:r>
            <a:r>
              <a:rPr lang="en-US" altLang="ko-KR" sz="2800" b="1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2800" b="1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200" b="1" smtClean="0">
                <a:latin typeface="+mj-lt"/>
                <a:ea typeface="+mj-ea"/>
                <a:cs typeface="+mj-cs"/>
              </a:rPr>
              <a:t>자신이 </a:t>
            </a:r>
            <a:r>
              <a:rPr lang="ko-KR" altLang="en-US" sz="2200" b="1" dirty="0" smtClean="0">
                <a:latin typeface="+mj-lt"/>
                <a:ea typeface="+mj-ea"/>
                <a:cs typeface="+mj-cs"/>
              </a:rPr>
              <a:t>원하는 그룹명 기록</a:t>
            </a:r>
            <a:endParaRPr lang="en-US" altLang="ko-KR" sz="2800" b="1" dirty="0" smtClean="0">
              <a:latin typeface="+mj-lt"/>
              <a:ea typeface="+mj-ea"/>
              <a:cs typeface="+mj-cs"/>
            </a:endParaRPr>
          </a:p>
          <a:p>
            <a:pPr marL="514350" lvl="0" indent="-514350">
              <a:spcBef>
                <a:spcPct val="0"/>
              </a:spcBef>
            </a:pPr>
            <a:r>
              <a:rPr kumimoji="0" lang="en-US" altLang="ko-K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lang="ko-KR" altLang="en-US" sz="2200" b="1" dirty="0" smtClean="0"/>
              <a:t>게시판 상단에 불러올 파일  </a:t>
            </a:r>
            <a:r>
              <a:rPr lang="en-US" altLang="ko-KR" sz="2200" b="1" dirty="0" smtClean="0"/>
              <a:t>:     </a:t>
            </a:r>
            <a:r>
              <a:rPr lang="en-US" altLang="ko-KR" sz="2000" b="1" dirty="0" smtClean="0"/>
              <a:t>..</a:t>
            </a:r>
            <a:r>
              <a:rPr kumimoji="0" lang="en-US" altLang="ko-K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/head.php</a:t>
            </a:r>
          </a:p>
          <a:p>
            <a:pPr marL="514350" lvl="0" indent="-514350">
              <a:spcBef>
                <a:spcPct val="0"/>
              </a:spcBef>
            </a:pP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3.</a:t>
            </a:r>
            <a:r>
              <a:rPr lang="ko-KR" altLang="en-US" sz="2800" b="1" dirty="0" smtClean="0"/>
              <a:t> </a:t>
            </a:r>
            <a:r>
              <a:rPr lang="ko-KR" altLang="en-US" sz="2200" b="1" dirty="0" smtClean="0"/>
              <a:t>게시판 하단에 불러올 파일  </a:t>
            </a:r>
            <a:r>
              <a:rPr lang="en-US" altLang="ko-KR" sz="2200" b="1" dirty="0" smtClean="0"/>
              <a:t>:     ..</a:t>
            </a:r>
            <a:r>
              <a:rPr lang="en-US" altLang="ko-KR" sz="2800" b="1" dirty="0" smtClean="0"/>
              <a:t>/foot.php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990600" y="609600"/>
            <a:ext cx="2438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90600" y="2362200"/>
            <a:ext cx="2667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914400" y="3810000"/>
            <a:ext cx="2819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819400" y="0"/>
            <a:ext cx="396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제로보드 그룹 게시판 생성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038600"/>
            <a:ext cx="35052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게시판 관리 클릭</a:t>
            </a:r>
            <a:endParaRPr lang="en-US" altLang="ko-KR" sz="2400" b="1" dirty="0" smtClean="0"/>
          </a:p>
          <a:p>
            <a:pPr lvl="0">
              <a:spcBef>
                <a:spcPct val="0"/>
              </a:spcBef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   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게시판 추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648200"/>
            <a:ext cx="9067800" cy="10272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10400" y="5029200"/>
            <a:ext cx="2133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2</a:t>
            </a:r>
            <a:endParaRPr lang="en-US" sz="20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57150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추가 클릭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   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 descr="제로보드 그룹설정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85800"/>
            <a:ext cx="8305800" cy="3321978"/>
          </a:xfrm>
          <a:prstGeom prst="rect">
            <a:avLst/>
          </a:prstGeom>
        </p:spPr>
      </p:pic>
      <p:sp>
        <p:nvSpPr>
          <p:cNvPr id="18" name="Rectangle 10"/>
          <p:cNvSpPr/>
          <p:nvPr/>
        </p:nvSpPr>
        <p:spPr>
          <a:xfrm>
            <a:off x="0" y="1981200"/>
            <a:ext cx="1447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공지게시판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839200" cy="4648200"/>
          </a:xfrm>
          <a:prstGeom prst="rect">
            <a:avLst/>
          </a:prstGeom>
        </p:spPr>
      </p:pic>
      <p:sp>
        <p:nvSpPr>
          <p:cNvPr id="4" name="Rectangle 10"/>
          <p:cNvSpPr/>
          <p:nvPr/>
        </p:nvSpPr>
        <p:spPr>
          <a:xfrm>
            <a:off x="1143000" y="1143000"/>
            <a:ext cx="6324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219200" y="1447800"/>
            <a:ext cx="3048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1905000" y="2286000"/>
            <a:ext cx="66294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14400" y="3505200"/>
            <a:ext cx="7162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Picture 7" descr="공지게시판2 confi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3000"/>
            <a:ext cx="8991600" cy="1905000"/>
          </a:xfrm>
          <a:prstGeom prst="rect">
            <a:avLst/>
          </a:prstGeom>
        </p:spPr>
      </p:pic>
      <p:sp>
        <p:nvSpPr>
          <p:cNvPr id="9" name="Rectangle 10"/>
          <p:cNvSpPr/>
          <p:nvPr/>
        </p:nvSpPr>
        <p:spPr>
          <a:xfrm>
            <a:off x="6096000" y="6553200"/>
            <a:ext cx="1676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5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2438400" y="0"/>
            <a:ext cx="4800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공지 게시판 생성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스킨은 </a:t>
            </a:r>
            <a:r>
              <a:rPr lang="en-US" altLang="ko-KR" sz="4400" b="1" dirty="0" smtClean="0">
                <a:solidFill>
                  <a:srgbClr val="FF0000"/>
                </a:solidFill>
              </a:rPr>
              <a:t>Notice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3200400"/>
            <a:ext cx="4648200" cy="276999"/>
          </a:xfrm>
          <a:prstGeom prst="rect">
            <a:avLst/>
          </a:prstGeom>
          <a:ln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smtClean="0"/>
              <a:t>배경색상은 자신이 만든 홈페이지배경색상과 고려하여 설정</a:t>
            </a:r>
            <a:r>
              <a:rPr lang="en-US" altLang="ko-KR" sz="1200" b="1" dirty="0" smtClean="0"/>
              <a:t>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일반게시판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495800"/>
          </a:xfrm>
          <a:prstGeom prst="rect">
            <a:avLst/>
          </a:prstGeom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1981200" y="0"/>
            <a:ext cx="5791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400" b="1" dirty="0" smtClean="0">
                <a:solidFill>
                  <a:srgbClr val="FF0000"/>
                </a:solidFill>
              </a:rPr>
              <a:t>일반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 생성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스킨은</a:t>
            </a:r>
            <a:r>
              <a:rPr lang="en-US" sz="16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bbs_boogy2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게시판추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851384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7924800" y="914400"/>
            <a:ext cx="1219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524000"/>
            <a:ext cx="3200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추가 클릭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   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1066800" y="2590800"/>
            <a:ext cx="3048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066800" y="2895600"/>
            <a:ext cx="3048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3429000"/>
            <a:ext cx="4267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914400" y="4876800"/>
            <a:ext cx="7162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5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4572000"/>
            <a:ext cx="4648200" cy="276999"/>
          </a:xfrm>
          <a:prstGeom prst="rect">
            <a:avLst/>
          </a:prstGeom>
          <a:ln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smtClean="0"/>
              <a:t>배경색상은 자신이 만든 홈페이지배경색상과 고려하여 설정</a:t>
            </a:r>
            <a:r>
              <a:rPr lang="en-US" altLang="ko-KR" sz="1200" b="1" dirty="0" smtClean="0"/>
              <a:t>.</a:t>
            </a:r>
            <a:endParaRPr lang="en-US" sz="1200" dirty="0"/>
          </a:p>
        </p:txBody>
      </p:sp>
      <p:pic>
        <p:nvPicPr>
          <p:cNvPr id="15" name="Picture 14" descr="confir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400800"/>
            <a:ext cx="9067800" cy="326017"/>
          </a:xfrm>
          <a:prstGeom prst="rect">
            <a:avLst/>
          </a:prstGeom>
        </p:spPr>
      </p:pic>
      <p:sp>
        <p:nvSpPr>
          <p:cNvPr id="16" name="Rectangle 10"/>
          <p:cNvSpPr/>
          <p:nvPr/>
        </p:nvSpPr>
        <p:spPr>
          <a:xfrm>
            <a:off x="7239000" y="6324600"/>
            <a:ext cx="1143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6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갤러리 게시판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8839200" cy="4419600"/>
          </a:xfrm>
          <a:prstGeom prst="rect">
            <a:avLst/>
          </a:prstGeom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533400" y="0"/>
            <a:ext cx="7924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400" b="1" dirty="0" smtClean="0">
                <a:solidFill>
                  <a:srgbClr val="FF0000"/>
                </a:solidFill>
              </a:rPr>
              <a:t>갤러리형 게시판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생성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스킨은</a:t>
            </a:r>
            <a:r>
              <a:rPr lang="en-US" sz="16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kima_gallery_02_mzi2</a:t>
            </a:r>
            <a:r>
              <a:rPr lang="en-US" sz="2800" b="1" dirty="0" smtClean="0"/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게시판 추가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1066800"/>
          </a:xfrm>
          <a:prstGeom prst="rect">
            <a:avLst/>
          </a:prstGeom>
        </p:spPr>
      </p:pic>
      <p:sp>
        <p:nvSpPr>
          <p:cNvPr id="4" name="Rectangle 10"/>
          <p:cNvSpPr/>
          <p:nvPr/>
        </p:nvSpPr>
        <p:spPr>
          <a:xfrm>
            <a:off x="7924800" y="1295400"/>
            <a:ext cx="1219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752600"/>
            <a:ext cx="3200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추가 클릭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   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143000" y="2895600"/>
            <a:ext cx="3048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3124200"/>
            <a:ext cx="3048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3657600"/>
            <a:ext cx="4267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914400" y="5105400"/>
            <a:ext cx="7162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5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4800600"/>
            <a:ext cx="4648200" cy="276999"/>
          </a:xfrm>
          <a:prstGeom prst="rect">
            <a:avLst/>
          </a:prstGeom>
          <a:ln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smtClean="0"/>
              <a:t>배경색상은 자신이 만든 홈페이지배경색상과 고려하여 설정</a:t>
            </a:r>
            <a:r>
              <a:rPr lang="en-US" altLang="ko-KR" sz="1200" b="1" dirty="0" smtClean="0"/>
              <a:t>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fi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600"/>
            <a:ext cx="9067800" cy="457200"/>
          </a:xfrm>
          <a:prstGeom prst="rect">
            <a:avLst/>
          </a:prstGeom>
        </p:spPr>
      </p:pic>
      <p:sp>
        <p:nvSpPr>
          <p:cNvPr id="3" name="Rectangle 10"/>
          <p:cNvSpPr/>
          <p:nvPr/>
        </p:nvSpPr>
        <p:spPr>
          <a:xfrm>
            <a:off x="7315200" y="5638800"/>
            <a:ext cx="1143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8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33400" y="0"/>
            <a:ext cx="7924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400" b="1" dirty="0" smtClean="0">
                <a:solidFill>
                  <a:srgbClr val="FF0000"/>
                </a:solidFill>
              </a:rPr>
              <a:t>갤러리형 게시판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생성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스킨은</a:t>
            </a:r>
            <a:r>
              <a:rPr lang="en-US" sz="16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kima_gallery_02_mzi2</a:t>
            </a:r>
            <a:r>
              <a:rPr lang="en-US" sz="2800" b="1" dirty="0" smtClean="0"/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갤러리 게시판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5029200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1219200" y="2667000"/>
            <a:ext cx="2743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6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838200" y="4419600"/>
            <a:ext cx="3505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7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nfi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629400"/>
            <a:ext cx="9067800" cy="457200"/>
          </a:xfrm>
          <a:prstGeom prst="rect">
            <a:avLst/>
          </a:prstGeom>
        </p:spPr>
      </p:pic>
      <p:sp>
        <p:nvSpPr>
          <p:cNvPr id="16" name="Rectangle 10"/>
          <p:cNvSpPr/>
          <p:nvPr/>
        </p:nvSpPr>
        <p:spPr>
          <a:xfrm>
            <a:off x="7315200" y="6553200"/>
            <a:ext cx="1143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7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" name="Picture 12" descr="방명록게시판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0"/>
            <a:ext cx="9144000" cy="1228725"/>
          </a:xfrm>
          <a:prstGeom prst="rect">
            <a:avLst/>
          </a:prstGeom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914400" y="0"/>
            <a:ext cx="7239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400" b="1" dirty="0" smtClean="0">
                <a:solidFill>
                  <a:srgbClr val="FF0000"/>
                </a:solidFill>
              </a:rPr>
              <a:t>방명록형 게시판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생성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스킨은</a:t>
            </a:r>
            <a:r>
              <a:rPr lang="en-US" sz="1600" b="1" dirty="0" smtClean="0"/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stardust_guest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방명록게시판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2600"/>
            <a:ext cx="9144000" cy="3962400"/>
          </a:xfrm>
          <a:prstGeom prst="rect">
            <a:avLst/>
          </a:prstGeom>
        </p:spPr>
      </p:pic>
      <p:pic>
        <p:nvPicPr>
          <p:cNvPr id="5" name="Picture 4" descr="게시판 추가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"/>
            <a:ext cx="9144000" cy="1054819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7924800" y="1219200"/>
            <a:ext cx="1219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447800"/>
            <a:ext cx="3200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추가 클릭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   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143000" y="2438400"/>
            <a:ext cx="3048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667000"/>
            <a:ext cx="3048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3429000"/>
            <a:ext cx="5486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419600"/>
            <a:ext cx="7162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5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4191000"/>
            <a:ext cx="4648200" cy="276999"/>
          </a:xfrm>
          <a:prstGeom prst="rect">
            <a:avLst/>
          </a:prstGeom>
          <a:ln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smtClean="0"/>
              <a:t>배경색상은 자신이 만든 홈페이지배경색상과 고려하여 설정</a:t>
            </a:r>
            <a:r>
              <a:rPr lang="en-US" altLang="ko-KR" sz="1200" b="1" dirty="0" smtClean="0"/>
              <a:t>.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762000" y="6324600"/>
            <a:ext cx="7162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6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nfi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0"/>
            <a:ext cx="9067800" cy="457200"/>
          </a:xfrm>
          <a:prstGeom prst="rect">
            <a:avLst/>
          </a:prstGeom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914400" y="0"/>
            <a:ext cx="7239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400" b="1" dirty="0" smtClean="0">
                <a:solidFill>
                  <a:srgbClr val="FF0000"/>
                </a:solidFill>
              </a:rPr>
              <a:t>배너형 게시판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생성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스킨은</a:t>
            </a:r>
            <a:r>
              <a:rPr lang="en-US" sz="16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someday_link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게시판 추가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1247522"/>
          </a:xfrm>
          <a:prstGeom prst="rect">
            <a:avLst/>
          </a:prstGeom>
        </p:spPr>
      </p:pic>
      <p:sp>
        <p:nvSpPr>
          <p:cNvPr id="4" name="Rectangle 10"/>
          <p:cNvSpPr/>
          <p:nvPr/>
        </p:nvSpPr>
        <p:spPr>
          <a:xfrm>
            <a:off x="7924800" y="1524000"/>
            <a:ext cx="1219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752600"/>
            <a:ext cx="3200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추가 클릭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   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배너형 게시판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600"/>
            <a:ext cx="9144000" cy="2895600"/>
          </a:xfrm>
          <a:prstGeom prst="rect">
            <a:avLst/>
          </a:prstGeom>
        </p:spPr>
      </p:pic>
      <p:pic>
        <p:nvPicPr>
          <p:cNvPr id="7" name="Picture 6" descr="배너형 게시판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05400"/>
            <a:ext cx="9144000" cy="1371600"/>
          </a:xfrm>
          <a:prstGeom prst="rect">
            <a:avLst/>
          </a:prstGeom>
        </p:spPr>
      </p:pic>
      <p:sp>
        <p:nvSpPr>
          <p:cNvPr id="8" name="Rectangle 10"/>
          <p:cNvSpPr/>
          <p:nvPr/>
        </p:nvSpPr>
        <p:spPr>
          <a:xfrm>
            <a:off x="1143000" y="2743200"/>
            <a:ext cx="3048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971800"/>
            <a:ext cx="3048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3429000"/>
            <a:ext cx="5486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4724400"/>
            <a:ext cx="7162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5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4419600"/>
            <a:ext cx="4648200" cy="276999"/>
          </a:xfrm>
          <a:prstGeom prst="rect">
            <a:avLst/>
          </a:prstGeom>
          <a:ln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b="1" dirty="0" smtClean="0"/>
              <a:t>배경색상은 자신이 만든 홈페이지배경색상과 고려하여 설정</a:t>
            </a:r>
            <a:r>
              <a:rPr lang="en-US" altLang="ko-KR" sz="1200" b="1" dirty="0" smtClean="0"/>
              <a:t>.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5181600"/>
            <a:ext cx="71628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6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7315200" y="6477000"/>
            <a:ext cx="1143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7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819400" y="0"/>
            <a:ext cx="396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 만들기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게시판 추가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1524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057400"/>
            <a:ext cx="6629400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14350" lvl="0" indent="-514350">
              <a:spcBef>
                <a:spcPct val="0"/>
              </a:spcBef>
            </a:pP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 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 생성 목록을 다 마친 후     </a:t>
            </a:r>
            <a:r>
              <a:rPr lang="ko-KR" altLang="en-US" sz="2000" b="1" dirty="0" smtClean="0"/>
              <a:t>각 게시판 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권한설정</a:t>
            </a:r>
            <a:r>
              <a:rPr lang="en-US" altLang="ko-KR" sz="2000" b="1" dirty="0" smtClean="0"/>
              <a:t>&gt;setup</a:t>
            </a:r>
          </a:p>
          <a:p>
            <a:r>
              <a:rPr lang="en-US" altLang="ko-KR" sz="2000" b="1" dirty="0" smtClean="0"/>
              <a:t>-  </a:t>
            </a:r>
            <a:r>
              <a:rPr lang="ko-KR" altLang="en-US" sz="2000" b="1" dirty="0" smtClean="0"/>
              <a:t>권한 설정에서 설정하는 회원 등급 중</a:t>
            </a:r>
          </a:p>
          <a:p>
            <a:r>
              <a:rPr lang="en-US" altLang="ko-KR" sz="2000" b="1" dirty="0" smtClean="0"/>
              <a:t>      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10</a:t>
            </a:r>
            <a:r>
              <a:rPr lang="ko-KR" altLang="en-US" sz="2000" b="1" dirty="0" smtClean="0"/>
              <a:t>은 비회원</a:t>
            </a:r>
            <a:endParaRPr lang="ko-KR" altLang="en-US" sz="2000" dirty="0" smtClean="0"/>
          </a:p>
          <a:p>
            <a:r>
              <a:rPr lang="en-US" altLang="ko-KR" sz="2000" b="1" dirty="0" smtClean="0"/>
              <a:t>       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9</a:t>
            </a:r>
            <a:r>
              <a:rPr lang="ko-KR" altLang="en-US" sz="2000" b="1" dirty="0" smtClean="0"/>
              <a:t>는 갓 회원가입한 사람</a:t>
            </a:r>
            <a:endParaRPr lang="ko-KR" altLang="en-US" sz="2000" dirty="0" smtClean="0"/>
          </a:p>
          <a:p>
            <a:r>
              <a:rPr lang="en-US" altLang="ko-KR" sz="2000" b="1" dirty="0" smtClean="0"/>
              <a:t>       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8~2</a:t>
            </a:r>
            <a:r>
              <a:rPr lang="ko-KR" altLang="en-US" sz="2000" b="1" dirty="0" smtClean="0"/>
              <a:t>는 관리자가 부여한 레벨들</a:t>
            </a:r>
            <a:endParaRPr lang="ko-KR" altLang="en-US" sz="2000" dirty="0" smtClean="0"/>
          </a:p>
          <a:p>
            <a:r>
              <a:rPr lang="en-US" altLang="ko-KR" sz="2000" b="1" dirty="0" smtClean="0"/>
              <a:t>      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2000" b="1" dirty="0" smtClean="0"/>
              <a:t>은 대부분 관리자 레벨임</a:t>
            </a:r>
            <a:r>
              <a:rPr lang="en-US" altLang="ko-KR" sz="2000" b="1" dirty="0" smtClean="0"/>
              <a:t>!    </a:t>
            </a:r>
            <a:r>
              <a:rPr lang="ko-KR" altLang="en-US" sz="2000" b="1" dirty="0" smtClean="0"/>
              <a:t>아래는 권한 설정한 예시들</a:t>
            </a:r>
            <a:endParaRPr lang="ko-KR" altLang="en-US" sz="2000" dirty="0" smtClean="0"/>
          </a:p>
          <a:p>
            <a:pPr marL="514350" lvl="0" indent="-514350">
              <a:spcBef>
                <a:spcPct val="0"/>
              </a:spcBef>
            </a:pPr>
            <a:endParaRPr lang="en-US" altLang="ko-KR" sz="2000" b="1" dirty="0" smtClean="0"/>
          </a:p>
          <a:p>
            <a:pPr marL="514350" lvl="0" indent="-514350">
              <a:spcBef>
                <a:spcPct val="0"/>
              </a:spcBef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게시판 권한 설정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5943600" cy="1752600"/>
          </a:xfrm>
          <a:prstGeom prst="rect">
            <a:avLst/>
          </a:prstGeom>
        </p:spPr>
      </p:pic>
      <p:pic>
        <p:nvPicPr>
          <p:cNvPr id="10" name="Picture 9" descr="게시판 권한 설정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105400"/>
            <a:ext cx="6248400" cy="19621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3352800"/>
            <a:ext cx="13716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5029200"/>
            <a:ext cx="13716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990600"/>
            <a:ext cx="10668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495800" y="1676400"/>
            <a:ext cx="33528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19800" y="2514600"/>
            <a:ext cx="3124200" cy="2057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6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미리보기창을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클릭하면 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 게시판 주소가 나옴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 주소를 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드림위버에서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자신이 링크시키려는 메뉴와 링크시킴  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예 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Notice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주소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http://</a:t>
            </a: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내 아이디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  <a:r>
              <a:rPr lang="en-US" altLang="ko-KR" sz="1050" dirty="0" smtClean="0">
                <a:solidFill>
                  <a:schemeClr val="tx1"/>
                </a:solidFill>
              </a:rPr>
              <a:t>dothome.co.kr/bbs/zboard.php?id=Notice</a:t>
            </a:r>
            <a:endParaRPr lang="en-US" sz="2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MUNITY와  게시판 링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3646466"/>
          </a:xfrm>
          <a:prstGeom prst="rect">
            <a:avLst/>
          </a:prstGeom>
        </p:spPr>
      </p:pic>
      <p:sp>
        <p:nvSpPr>
          <p:cNvPr id="2" name="Title 6"/>
          <p:cNvSpPr txBox="1">
            <a:spLocks/>
          </p:cNvSpPr>
          <p:nvPr/>
        </p:nvSpPr>
        <p:spPr>
          <a:xfrm>
            <a:off x="1447800" y="0"/>
            <a:ext cx="68580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메뉴와 게시판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링크시키기 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066800"/>
            <a:ext cx="1219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572000"/>
            <a:ext cx="8915400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TALK </a:t>
            </a:r>
            <a:r>
              <a:rPr kumimoji="0" lang="en-US" altLang="ko-K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TALK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클릭</a:t>
            </a:r>
            <a:r>
              <a:rPr kumimoji="0" lang="en-US" altLang="ko-KR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&gt;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아래</a:t>
            </a:r>
            <a:r>
              <a:rPr kumimoji="0" lang="ko-KR" alt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properties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에서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ko-KR" sz="4000" b="1" dirty="0" smtClean="0">
                <a:latin typeface="+mj-lt"/>
                <a:ea typeface="+mj-ea"/>
                <a:cs typeface="+mj-cs"/>
              </a:rPr>
              <a:t>2.</a:t>
            </a:r>
            <a:r>
              <a:rPr lang="ko-KR" altLang="en-US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4000" b="1" dirty="0" smtClean="0">
                <a:latin typeface="+mj-lt"/>
                <a:ea typeface="+mj-ea"/>
                <a:cs typeface="+mj-cs"/>
              </a:rPr>
              <a:t>Link: </a:t>
            </a:r>
            <a:r>
              <a:rPr lang="ko-KR" altLang="en-US" sz="2600" b="1" dirty="0" smtClean="0"/>
              <a:t>내 아이디</a:t>
            </a:r>
            <a:r>
              <a:rPr lang="en-US" altLang="ko-KR" sz="2600" b="1" dirty="0" smtClean="0"/>
              <a:t>.</a:t>
            </a:r>
            <a:r>
              <a:rPr lang="en-US" altLang="ko-KR" sz="3100" b="1" dirty="0" err="1" smtClean="0"/>
              <a:t>dothome.co.kr</a:t>
            </a:r>
            <a:r>
              <a:rPr lang="en-US" altLang="ko-KR" sz="3100" b="1" dirty="0" smtClean="0"/>
              <a:t>/</a:t>
            </a:r>
            <a:r>
              <a:rPr lang="en-US" altLang="ko-KR" sz="3100" b="1" dirty="0" err="1" smtClean="0"/>
              <a:t>bbs</a:t>
            </a:r>
            <a:r>
              <a:rPr lang="en-US" altLang="ko-KR" sz="3100" b="1" dirty="0" smtClean="0"/>
              <a:t>/</a:t>
            </a:r>
            <a:r>
              <a:rPr lang="en-US" altLang="ko-KR" sz="3100" b="1" dirty="0" err="1" smtClean="0"/>
              <a:t>zboard.php?id</a:t>
            </a:r>
            <a:r>
              <a:rPr lang="en-US" altLang="ko-KR" sz="3100" b="1" dirty="0" smtClean="0"/>
              <a:t>=Notice</a:t>
            </a:r>
            <a:endParaRPr lang="en-US" sz="8000" b="1" dirty="0" smtClean="0">
              <a:latin typeface="맑은 고딕" pitchFamily="50" charset="-127"/>
              <a:ea typeface="맑은 고딕" pitchFamily="50" charset="-127"/>
            </a:endParaRPr>
          </a:p>
          <a:p>
            <a:pPr lvl="0">
              <a:spcBef>
                <a:spcPct val="0"/>
              </a:spcBef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Target: </a:t>
            </a:r>
            <a:r>
              <a:rPr lang="en-US" altLang="ko-KR" sz="4000" b="1" dirty="0" smtClean="0">
                <a:latin typeface="+mj-lt"/>
                <a:ea typeface="+mj-ea"/>
                <a:cs typeface="+mj-cs"/>
              </a:rPr>
              <a:t>community</a:t>
            </a:r>
            <a:r>
              <a:rPr lang="en-US" altLang="ko-KR" sz="4000" b="1" dirty="0" smtClean="0"/>
              <a:t> main</a:t>
            </a:r>
          </a:p>
          <a:p>
            <a:pPr lvl="0">
              <a:spcBef>
                <a:spcPct val="0"/>
              </a:spcBef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file&gt;save</a:t>
            </a:r>
            <a:r>
              <a:rPr kumimoji="0" lang="en-US" altLang="ko-KR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all</a:t>
            </a:r>
            <a:endParaRPr kumimoji="0" lang="ko-KR" altLang="en-US" sz="3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1752600" y="3505200"/>
            <a:ext cx="2743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Index.htm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에서 여러 메뉴 링크시키기 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NATIO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3740070"/>
          </a:xfrm>
          <a:prstGeom prst="rect">
            <a:avLst/>
          </a:prstGeom>
        </p:spPr>
      </p:pic>
      <p:sp>
        <p:nvSpPr>
          <p:cNvPr id="5" name="Rectangle 10"/>
          <p:cNvSpPr/>
          <p:nvPr/>
        </p:nvSpPr>
        <p:spPr>
          <a:xfrm>
            <a:off x="4114800" y="990600"/>
            <a:ext cx="12192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4876800"/>
            <a:ext cx="8458200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Home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클릭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&gt;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아래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properties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에서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ko-KR" sz="4000" b="1" dirty="0" smtClean="0">
                <a:latin typeface="+mj-lt"/>
                <a:ea typeface="+mj-ea"/>
                <a:cs typeface="+mj-cs"/>
              </a:rPr>
              <a:t>2.</a:t>
            </a:r>
            <a:r>
              <a:rPr lang="ko-KR" altLang="en-US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4000" b="1" dirty="0" smtClean="0">
                <a:latin typeface="+mj-lt"/>
                <a:ea typeface="+mj-ea"/>
                <a:cs typeface="+mj-cs"/>
              </a:rPr>
              <a:t>Link: national.html</a:t>
            </a:r>
          </a:p>
          <a:p>
            <a:pPr lvl="0">
              <a:spcBef>
                <a:spcPct val="0"/>
              </a:spcBef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Target: </a:t>
            </a:r>
            <a:r>
              <a:rPr lang="en-US" altLang="ko-KR" sz="4000" b="1" dirty="0" smtClean="0"/>
              <a:t>Index main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228600" y="0"/>
            <a:ext cx="89154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Index.htm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에서 여러 메뉴 링크시키기  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OVERS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358318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572000"/>
            <a:ext cx="8915400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해외브랜드클릭</a:t>
            </a:r>
            <a:r>
              <a:rPr kumimoji="0" lang="en-US" altLang="ko-KR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&gt;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아래</a:t>
            </a:r>
            <a:r>
              <a:rPr kumimoji="0" lang="ko-KR" alt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properties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에서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ko-KR" sz="4000" b="1" dirty="0" smtClean="0">
                <a:latin typeface="+mj-lt"/>
                <a:ea typeface="+mj-ea"/>
                <a:cs typeface="+mj-cs"/>
              </a:rPr>
              <a:t>2.</a:t>
            </a:r>
            <a:r>
              <a:rPr lang="ko-KR" altLang="en-US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4000" b="1" dirty="0" smtClean="0">
                <a:latin typeface="+mj-lt"/>
                <a:ea typeface="+mj-ea"/>
                <a:cs typeface="+mj-cs"/>
              </a:rPr>
              <a:t>Link: oversea.html</a:t>
            </a:r>
          </a:p>
          <a:p>
            <a:pPr lvl="0">
              <a:spcBef>
                <a:spcPct val="0"/>
              </a:spcBef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Target: </a:t>
            </a:r>
            <a:r>
              <a:rPr lang="en-US" altLang="ko-KR" sz="4000" b="1" dirty="0" smtClean="0"/>
              <a:t>Index main</a:t>
            </a:r>
          </a:p>
          <a:p>
            <a:pPr lvl="0">
              <a:spcBef>
                <a:spcPct val="0"/>
              </a:spcBef>
            </a:pPr>
            <a:r>
              <a:rPr lang="en-US" altLang="ko-KR" sz="3900" b="1" dirty="0" smtClean="0">
                <a:latin typeface="+mj-lt"/>
                <a:ea typeface="+mj-ea"/>
                <a:cs typeface="+mj-cs"/>
              </a:rPr>
              <a:t>    Community</a:t>
            </a:r>
            <a:r>
              <a:rPr lang="ko-KR" altLang="en-US" sz="3900" b="1" dirty="0" smtClean="0">
                <a:latin typeface="+mj-lt"/>
                <a:ea typeface="+mj-ea"/>
                <a:cs typeface="+mj-cs"/>
              </a:rPr>
              <a:t>까지 </a:t>
            </a:r>
            <a:r>
              <a:rPr lang="ko-KR" altLang="en-US" sz="3900" b="1" dirty="0" smtClean="0"/>
              <a:t>이같은</a:t>
            </a:r>
            <a:r>
              <a:rPr lang="en-US" altLang="ko-KR" sz="3900" b="1" dirty="0" smtClean="0"/>
              <a:t> </a:t>
            </a:r>
            <a:r>
              <a:rPr lang="ko-KR" altLang="en-US" sz="3900" b="1" dirty="0" smtClean="0"/>
              <a:t>방법으로 링크시키기</a:t>
            </a:r>
            <a:endParaRPr kumimoji="0" lang="ko-KR" altLang="en-US" sz="3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819400" y="0"/>
            <a:ext cx="396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 종류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762000"/>
            <a:ext cx="8991600" cy="6096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2400" b="1" dirty="0" smtClean="0"/>
              <a:t>공지사항 게시판 </a:t>
            </a:r>
            <a:r>
              <a:rPr lang="en-US" altLang="ko-KR" sz="2400" b="1" dirty="0" smtClean="0"/>
              <a:t>notice: </a:t>
            </a:r>
          </a:p>
          <a:p>
            <a:r>
              <a:rPr lang="en-US" altLang="ko-KR" b="1" dirty="0" smtClean="0"/>
              <a:t>       </a:t>
            </a:r>
            <a:r>
              <a:rPr lang="en-US" altLang="ko-KR" sz="1600" b="1" dirty="0" smtClean="0"/>
              <a:t>’</a:t>
            </a:r>
            <a:r>
              <a:rPr lang="ko-KR" altLang="en-US" sz="1600" b="1" dirty="0" smtClean="0"/>
              <a:t>제목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본문 내용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작성일</a:t>
            </a:r>
            <a:r>
              <a:rPr lang="en-US" altLang="ko-KR" sz="1600" b="1" dirty="0" smtClean="0"/>
              <a:t>’ </a:t>
            </a:r>
            <a:r>
              <a:rPr lang="ko-KR" altLang="en-US" sz="1600" b="1" dirty="0" smtClean="0"/>
              <a:t>등이 화면에 나타나는 형태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 공지사항을 올릴 수 있는 빈 화면 스킨류</a:t>
            </a:r>
            <a:endParaRPr lang="ko-KR" altLang="en-US" sz="1600" dirty="0" smtClean="0"/>
          </a:p>
          <a:p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일반</a:t>
            </a:r>
            <a:r>
              <a:rPr lang="ko-KR" altLang="en-US" sz="2400" b="1" dirty="0" smtClean="0"/>
              <a:t> 게시판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3.</a:t>
            </a:r>
            <a:r>
              <a:rPr lang="ko-KR" altLang="en-US" sz="4400" b="1" dirty="0" smtClean="0"/>
              <a:t> </a:t>
            </a:r>
            <a:r>
              <a:rPr lang="ko-KR" altLang="en-US" sz="2400" b="1" dirty="0" smtClean="0"/>
              <a:t>갤러리 게시판 </a:t>
            </a:r>
            <a:r>
              <a:rPr lang="en-US" altLang="ko-KR" sz="2400" b="1" dirty="0" smtClean="0"/>
              <a:t>gallery </a:t>
            </a:r>
            <a:r>
              <a:rPr lang="ko-KR" altLang="en-US" sz="2400" b="1" dirty="0" smtClean="0"/>
              <a:t>혹은 </a:t>
            </a:r>
            <a:r>
              <a:rPr lang="en-US" altLang="ko-KR" sz="2400" b="1" dirty="0" smtClean="0"/>
              <a:t>photo : </a:t>
            </a:r>
            <a:endParaRPr lang="en-US" altLang="ko-KR" sz="4400" b="1" dirty="0" smtClean="0"/>
          </a:p>
          <a:p>
            <a:r>
              <a:rPr lang="en-US" altLang="ko-KR" sz="1600" b="1" dirty="0" smtClean="0"/>
              <a:t>      </a:t>
            </a:r>
            <a:r>
              <a:rPr lang="ko-KR" altLang="en-US" sz="1400" b="1" dirty="0" smtClean="0"/>
              <a:t>주로 사진을 보여 주는 사진 자료실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화면에서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 섬네일 형식으로 사진을 미리 볼 수있어 편리</a:t>
            </a:r>
            <a:r>
              <a:rPr lang="en-US" altLang="ko-KR" sz="1400" b="1" dirty="0" smtClean="0"/>
              <a:t>.</a:t>
            </a:r>
            <a:r>
              <a:rPr lang="ko-KR" altLang="en-US" sz="1400" b="1" dirty="0" smtClean="0"/>
              <a:t> </a:t>
            </a:r>
            <a:endParaRPr lang="ko-KR" altLang="en-US" sz="2800" dirty="0" smtClean="0"/>
          </a:p>
          <a:p>
            <a:r>
              <a:rPr lang="ko-KR" altLang="en-US" sz="2800" b="1" dirty="0" smtClean="0"/>
              <a:t> 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4. </a:t>
            </a:r>
            <a:r>
              <a:rPr lang="ko-KR" altLang="en-US" sz="2400" b="1" dirty="0" smtClean="0"/>
              <a:t>방명록 게시판 </a:t>
            </a:r>
            <a:r>
              <a:rPr lang="en-US" altLang="ko-KR" sz="2400" b="1" dirty="0" smtClean="0"/>
              <a:t>guest :</a:t>
            </a:r>
            <a:r>
              <a:rPr lang="ko-KR" altLang="en-US" sz="2400" b="1" dirty="0" smtClean="0"/>
              <a:t> </a:t>
            </a:r>
            <a:endParaRPr lang="en-US" altLang="ko-KR" sz="2000" b="1" dirty="0" smtClean="0"/>
          </a:p>
          <a:p>
            <a:r>
              <a:rPr lang="en-US" altLang="ko-KR" sz="1600" b="1" dirty="0" smtClean="0"/>
              <a:t>       </a:t>
            </a:r>
            <a:r>
              <a:rPr lang="ko-KR" altLang="en-US" sz="1400" b="1" dirty="0" smtClean="0"/>
              <a:t>방명록을 회원이나 홈페이지 방문자가 홈페이지에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대한 느낌이나 생각을 남길 수 있는 게시판 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5.</a:t>
            </a:r>
            <a:r>
              <a:rPr lang="ko-KR" altLang="en-US" sz="4400" b="1" dirty="0" smtClean="0"/>
              <a:t> </a:t>
            </a:r>
            <a:r>
              <a:rPr lang="ko-KR" altLang="en-US" sz="2400" b="1" dirty="0" smtClean="0"/>
              <a:t>설문조사형 게시판</a:t>
            </a:r>
            <a:r>
              <a:rPr lang="en-US" altLang="ko-KR" sz="2400" b="1" dirty="0" smtClean="0"/>
              <a:t>: </a:t>
            </a:r>
          </a:p>
          <a:p>
            <a:r>
              <a:rPr lang="en-US" altLang="ko-KR" sz="2400" b="1" dirty="0" smtClean="0"/>
              <a:t>     </a:t>
            </a:r>
            <a:r>
              <a:rPr lang="ko-KR" altLang="en-US" sz="1600" b="1" dirty="0" smtClean="0"/>
              <a:t>회원이나 방문자를 대상으로 특정주제에 대한 의 견을  물을 때 사용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이 게시판은 질문과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     </a:t>
            </a:r>
            <a:r>
              <a:rPr lang="ko-KR" altLang="en-US" sz="1600" b="1" dirty="0" smtClean="0"/>
              <a:t> 답변항목을 구분하고 각 답변 항목에 대한 설문 결과를 보여줌 </a:t>
            </a:r>
            <a:endParaRPr lang="ko-KR" altLang="en-US" sz="2800" dirty="0" smtClean="0"/>
          </a:p>
          <a:p>
            <a:endParaRPr lang="en-US" altLang="ko-KR" sz="2800" b="1" dirty="0" smtClean="0"/>
          </a:p>
          <a:p>
            <a:r>
              <a:rPr lang="en-US" altLang="ko-KR" sz="2800" b="1" dirty="0" smtClean="0"/>
              <a:t> 6.link </a:t>
            </a:r>
            <a:r>
              <a:rPr lang="ko-KR" altLang="en-US" sz="2800" b="1" dirty="0" smtClean="0"/>
              <a:t>혹은 </a:t>
            </a:r>
            <a:r>
              <a:rPr lang="en-US" altLang="ko-KR" sz="2800" b="1" dirty="0" smtClean="0"/>
              <a:t>bookmark: </a:t>
            </a:r>
            <a:r>
              <a:rPr lang="ko-KR" altLang="en-US" sz="1400" b="1" dirty="0" smtClean="0"/>
              <a:t>배너를 올리는 용도의 북마크 게시판</a:t>
            </a:r>
            <a:r>
              <a:rPr lang="en-US" altLang="ko-KR" sz="1400" b="1" dirty="0" smtClean="0"/>
              <a:t>.</a:t>
            </a:r>
            <a:r>
              <a:rPr lang="ko-KR" altLang="en-US" sz="1400" b="1" dirty="0" smtClean="0"/>
              <a:t> </a:t>
            </a:r>
            <a:endParaRPr lang="ko-KR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스킨 업로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610600" cy="3710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67200"/>
            <a:ext cx="8991600" cy="2590800"/>
          </a:xfrm>
        </p:spPr>
        <p:txBody>
          <a:bodyPr anchor="t">
            <a:noAutofit/>
          </a:bodyPr>
          <a:lstStyle/>
          <a:p>
            <a:pPr algn="l"/>
            <a:r>
              <a:rPr lang="en-US" altLang="ko-KR" sz="2800" b="1" dirty="0" smtClean="0"/>
              <a:t>1.</a:t>
            </a:r>
            <a:r>
              <a:rPr lang="ko-KR" altLang="en-US" sz="2400" b="1" dirty="0" smtClean="0"/>
              <a:t>인터넷에서 제로보드 스킨 다운  받아 업로드 하기</a:t>
            </a:r>
            <a:r>
              <a:rPr lang="en-US" altLang="ko-KR" sz="2400" b="1" dirty="0" smtClean="0"/>
              <a:t/>
            </a:r>
            <a:br>
              <a:rPr lang="en-US" altLang="ko-KR" sz="2400" b="1" dirty="0" smtClean="0"/>
            </a:br>
            <a:r>
              <a:rPr lang="en-US" altLang="ko-KR" sz="2400" b="1" dirty="0" smtClean="0"/>
              <a:t>  </a:t>
            </a:r>
            <a:r>
              <a:rPr lang="ko-KR" altLang="en-US" sz="1400" b="1" dirty="0" smtClean="0"/>
              <a:t>스킨자료실은 일반 게시판형 스킨</a:t>
            </a:r>
            <a:r>
              <a:rPr lang="en-US" altLang="ko-KR" sz="1400" b="1" dirty="0" smtClean="0"/>
              <a:t>,</a:t>
            </a:r>
            <a:r>
              <a:rPr lang="ko-KR" altLang="en-US" sz="1400" b="1" dirty="0" smtClean="0"/>
              <a:t> 방명록형 스킨이 있고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공지형 스킨이 있음</a:t>
            </a:r>
            <a:r>
              <a:rPr lang="en-US" altLang="ko-KR" sz="1400" b="1" dirty="0" smtClean="0"/>
              <a:t>. 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    </a:t>
            </a:r>
            <a:r>
              <a:rPr lang="en-US" sz="1400" b="1" dirty="0" smtClean="0"/>
              <a:t>main, diary, data, guest, link </a:t>
            </a:r>
            <a:r>
              <a:rPr lang="ko-KR" altLang="en-US" sz="1400" b="1" dirty="0" smtClean="0"/>
              <a:t>등등</a:t>
            </a:r>
            <a:r>
              <a:rPr lang="en-US" sz="1400" b="1" dirty="0" smtClean="0"/>
              <a:t> </a:t>
            </a:r>
            <a:r>
              <a:rPr lang="ko-KR" altLang="en-US" sz="1400" b="1" dirty="0" smtClean="0"/>
              <a:t>있음</a:t>
            </a:r>
            <a:r>
              <a:rPr lang="en-US" altLang="ko-KR" sz="1400" b="1" dirty="0" smtClean="0"/>
              <a:t>.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ko-KR" altLang="en-US" sz="1800" b="1" dirty="0" smtClean="0">
                <a:solidFill>
                  <a:srgbClr val="FF0000"/>
                </a:solidFill>
              </a:rPr>
              <a:t>닷홈 제로보드 관리자로 들어가려면 </a:t>
            </a:r>
            <a:r>
              <a:rPr lang="en-US" altLang="ko-KR" sz="1800" b="1" dirty="0" smtClean="0">
                <a:solidFill>
                  <a:srgbClr val="FF0000"/>
                </a:solidFill>
              </a:rPr>
              <a:t/>
            </a:r>
            <a:br>
              <a:rPr lang="en-US" altLang="ko-KR" sz="1800" b="1" dirty="0" smtClean="0">
                <a:solidFill>
                  <a:srgbClr val="FF0000"/>
                </a:solidFill>
              </a:rPr>
            </a:br>
            <a:r>
              <a:rPr lang="en-US" altLang="ko-KR" sz="2800" b="1" dirty="0" smtClean="0"/>
              <a:t>2.</a:t>
            </a:r>
            <a:r>
              <a:rPr lang="en-US" altLang="ko-KR" b="1" dirty="0" smtClean="0"/>
              <a:t> </a:t>
            </a:r>
            <a:r>
              <a:rPr lang="en-US" altLang="ko-KR" sz="2000" b="1" dirty="0" smtClean="0"/>
              <a:t>http:// </a:t>
            </a:r>
            <a:r>
              <a:rPr lang="ko-KR" altLang="en-US" sz="1600" b="1" dirty="0" smtClean="0"/>
              <a:t>내아이디</a:t>
            </a:r>
            <a:r>
              <a:rPr lang="en-US" altLang="ko-KR" sz="1800" b="1" dirty="0" smtClean="0"/>
              <a:t>.</a:t>
            </a:r>
            <a:r>
              <a:rPr lang="en-US" altLang="ko-KR" sz="1800" b="1" dirty="0" err="1" smtClean="0"/>
              <a:t>dothome.co.kr</a:t>
            </a:r>
            <a:r>
              <a:rPr lang="en-US" altLang="ko-KR" sz="1800" b="1" dirty="0" smtClean="0"/>
              <a:t>/</a:t>
            </a:r>
            <a:r>
              <a:rPr lang="en-US" altLang="ko-KR" sz="1800" b="1" dirty="0" err="1" smtClean="0"/>
              <a:t>bbs</a:t>
            </a:r>
            <a:r>
              <a:rPr lang="en-US" altLang="ko-KR" sz="1800" b="1" dirty="0" smtClean="0"/>
              <a:t>/admin_setup.php</a:t>
            </a:r>
            <a:r>
              <a:rPr lang="ko-KR" altLang="en-US" sz="1800" b="1" dirty="0" smtClean="0"/>
              <a:t>로  </a:t>
            </a:r>
            <a:r>
              <a:rPr lang="ko-KR" altLang="en-US" sz="1600" b="1" dirty="0" smtClean="0"/>
              <a:t>들어가기  </a:t>
            </a:r>
            <a:r>
              <a:rPr lang="ko-KR" altLang="en-US" sz="2000" b="1" dirty="0" smtClean="0"/>
              <a:t>혹은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800" b="1" dirty="0" smtClean="0"/>
              <a:t>    </a:t>
            </a:r>
            <a:r>
              <a:rPr lang="en-US" altLang="ko-KR" sz="2000" b="1" dirty="0" smtClean="0"/>
              <a:t>http://</a:t>
            </a:r>
            <a:r>
              <a:rPr lang="ko-KR" altLang="en-US" sz="2000" b="1" dirty="0" smtClean="0"/>
              <a:t> </a:t>
            </a:r>
            <a:r>
              <a:rPr lang="ko-KR" altLang="en-US" sz="1800" b="1" dirty="0" smtClean="0"/>
              <a:t>내 아이디</a:t>
            </a:r>
            <a:r>
              <a:rPr lang="en-US" altLang="ko-KR" sz="1800" b="1" dirty="0" smtClean="0"/>
              <a:t>.dothome.co.kr/bbs/admin.php</a:t>
            </a:r>
            <a:endParaRPr lang="ko-KR" altLang="en-US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819400" y="0"/>
            <a:ext cx="396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 만들기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2362200" y="3429000"/>
            <a:ext cx="1295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톱니 모양의 오른쪽 화살표 7"/>
          <p:cNvSpPr/>
          <p:nvPr/>
        </p:nvSpPr>
        <p:spPr>
          <a:xfrm rot="16200000" flipV="1">
            <a:off x="2755776" y="2578224"/>
            <a:ext cx="792088" cy="36004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10"/>
          <p:cNvSpPr/>
          <p:nvPr/>
        </p:nvSpPr>
        <p:spPr>
          <a:xfrm>
            <a:off x="2514600" y="609600"/>
            <a:ext cx="609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533400"/>
            <a:ext cx="4038600" cy="12954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altLang="ko-KR" sz="2800" b="1" dirty="0" smtClean="0"/>
              <a:t>1. </a:t>
            </a:r>
            <a:r>
              <a:rPr lang="ko-KR" altLang="en-US" sz="2800" b="1" dirty="0" smtClean="0"/>
              <a:t>제로보드 관리자 아이디</a:t>
            </a:r>
            <a:r>
              <a:rPr lang="en-US" altLang="ko-KR" sz="2800" b="1" dirty="0" smtClean="0"/>
              <a:t>,  </a:t>
            </a:r>
            <a:br>
              <a:rPr lang="en-US" altLang="ko-KR" sz="2800" b="1" dirty="0" smtClean="0"/>
            </a:br>
            <a:r>
              <a:rPr lang="en-US" altLang="ko-KR" sz="2800" b="1" dirty="0" smtClean="0"/>
              <a:t>    </a:t>
            </a:r>
            <a:r>
              <a:rPr lang="ko-KR" altLang="en-US" sz="2800" b="1" dirty="0" smtClean="0"/>
              <a:t>비밀번호 입력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800" b="1" dirty="0" smtClean="0"/>
              <a:t>    </a:t>
            </a:r>
            <a:r>
              <a:rPr lang="ko-KR" altLang="en-US" sz="2800" b="1" dirty="0" smtClean="0"/>
              <a:t>아래 화면이 나타남</a:t>
            </a:r>
            <a:r>
              <a:rPr lang="en-US" altLang="ko-KR" sz="2800" b="1" dirty="0" smtClean="0"/>
              <a:t>.</a:t>
            </a:r>
            <a:endParaRPr lang="ko-KR" altLang="en-US" sz="2800" b="1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819400" y="0"/>
            <a:ext cx="396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 만들기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ZEROBOARD ADM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9600"/>
            <a:ext cx="4389120" cy="1219200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1295400" y="914400"/>
            <a:ext cx="23622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5" name="Picture 14" descr="제로보드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828800"/>
            <a:ext cx="8610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819400" y="0"/>
            <a:ext cx="396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 만들기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4572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altLang="ko-KR" sz="2800" b="1" dirty="0" smtClean="0"/>
              <a:t>1. </a:t>
            </a:r>
            <a:r>
              <a:rPr lang="ko-KR" altLang="en-US" sz="2800" b="1" dirty="0" smtClean="0"/>
              <a:t>다시 알 </a:t>
            </a:r>
            <a:r>
              <a:rPr lang="en-US" altLang="ko-KR" sz="2800" b="1" dirty="0" smtClean="0"/>
              <a:t>ftp</a:t>
            </a:r>
            <a:r>
              <a:rPr lang="ko-KR" altLang="en-US" sz="2800" b="1" dirty="0" smtClean="0"/>
              <a:t>로 돌아가서 </a:t>
            </a:r>
            <a:r>
              <a:rPr lang="en-US" altLang="ko-KR" sz="2800" b="1" dirty="0" err="1" smtClean="0"/>
              <a:t>bbs</a:t>
            </a:r>
            <a:r>
              <a:rPr lang="ko-KR" altLang="en-US" sz="2800" b="1" dirty="0" smtClean="0"/>
              <a:t>안에 </a:t>
            </a:r>
            <a:r>
              <a:rPr lang="en-US" altLang="ko-KR" sz="2800" b="1" dirty="0" smtClean="0"/>
              <a:t>setup.php</a:t>
            </a:r>
            <a:r>
              <a:rPr lang="ko-KR" altLang="en-US" sz="2800" b="1" dirty="0" smtClean="0"/>
              <a:t>를 우측 마우스</a:t>
            </a:r>
            <a:r>
              <a:rPr lang="en-US" altLang="ko-KR" sz="2800" b="1" dirty="0" smtClean="0"/>
              <a:t>&gt;</a:t>
            </a:r>
            <a:r>
              <a:rPr lang="ko-KR" altLang="en-US" sz="2800" b="1" dirty="0" smtClean="0"/>
              <a:t>수정 </a:t>
            </a:r>
            <a:endParaRPr lang="ko-KR" altLang="en-US" sz="2800" b="1" dirty="0"/>
          </a:p>
        </p:txBody>
      </p:sp>
      <p:pic>
        <p:nvPicPr>
          <p:cNvPr id="6" name="Picture 5" descr="알 ftp set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6762750" cy="4848225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2971800" y="3200400"/>
            <a:ext cx="2057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60960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setup.php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메모장이 나타남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819400" y="0"/>
            <a:ext cx="396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게시판 만들기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알 ftp setup 메모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4953000" cy="4714875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0" y="1905000"/>
            <a:ext cx="24384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4114800"/>
            <a:ext cx="16764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81600" y="3962400"/>
            <a:ext cx="3352800" cy="990600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2800" b="1" dirty="0" smtClean="0"/>
              <a:t>2.</a:t>
            </a:r>
            <a:br>
              <a:rPr lang="en-US" altLang="ko-KR" sz="2800" b="1" dirty="0" smtClean="0"/>
            </a:br>
            <a:r>
              <a:rPr lang="en-US" sz="2000" b="1" dirty="0" smtClean="0">
                <a:latin typeface="Malgun Gothic" pitchFamily="34" charset="-127"/>
                <a:ea typeface="Malgun Gothic" pitchFamily="34" charset="-127"/>
              </a:rPr>
              <a:t>login time </a:t>
            </a:r>
            <a:r>
              <a:rPr lang="ko-KR" altLang="en-US" sz="1400" b="1" dirty="0" smtClean="0"/>
              <a:t>가능한 길게 설정</a:t>
            </a:r>
            <a:endParaRPr lang="ko-KR" altLang="en-US" sz="2800" b="1" dirty="0"/>
          </a:p>
        </p:txBody>
      </p:sp>
      <p:sp>
        <p:nvSpPr>
          <p:cNvPr id="9" name="Rectangle 10"/>
          <p:cNvSpPr/>
          <p:nvPr/>
        </p:nvSpPr>
        <p:spPr>
          <a:xfrm>
            <a:off x="2667000" y="1905000"/>
            <a:ext cx="24384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Email=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관리자이메일 주소</a:t>
            </a:r>
            <a:endParaRPr lang="en-US" altLang="ko-KR" sz="16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url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=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내아이디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en-US" altLang="ko-KR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dothome.co.kr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Sitename</a:t>
            </a: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=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예 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Cosmetic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혹은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Korea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등등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톱니 모양의 오른쪽 화살표 7"/>
          <p:cNvSpPr/>
          <p:nvPr/>
        </p:nvSpPr>
        <p:spPr>
          <a:xfrm flipV="1">
            <a:off x="2209800" y="2286000"/>
            <a:ext cx="444624" cy="36004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톱니 모양의 오른쪽 화살표 7"/>
          <p:cNvSpPr/>
          <p:nvPr/>
        </p:nvSpPr>
        <p:spPr>
          <a:xfrm flipV="1">
            <a:off x="1752600" y="4267200"/>
            <a:ext cx="444624" cy="36004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0"/>
          <p:cNvSpPr/>
          <p:nvPr/>
        </p:nvSpPr>
        <p:spPr>
          <a:xfrm>
            <a:off x="2286000" y="4114800"/>
            <a:ext cx="28194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 </a:t>
            </a:r>
            <a:r>
              <a:rPr 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login time=1800000000000000000000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105400" y="1447800"/>
            <a:ext cx="38862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b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Email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관리자이메일 주소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itchFamily="34" charset="-127"/>
                <a:ea typeface="Malgun Gothic" pitchFamily="34" charset="-127"/>
                <a:cs typeface="+mj-cs"/>
              </a:rPr>
              <a:t>u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itchFamily="34" charset="-127"/>
                <a:ea typeface="Malgun Gothic" pitchFamily="34" charset="-127"/>
                <a:cs typeface="+mj-cs"/>
              </a:rPr>
              <a:t>rl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=</a:t>
            </a: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내아이디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.</a:t>
            </a:r>
            <a:r>
              <a:rPr kumimoji="0" lang="en-US" altLang="ko-K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dothome.co.kr</a:t>
            </a:r>
            <a:r>
              <a:rPr kumimoji="0" lang="en-US" altLang="ko-K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/>
            </a:r>
            <a:br>
              <a:rPr kumimoji="0" lang="en-US" altLang="ko-K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itchFamily="34" charset="-127"/>
                <a:ea typeface="Malgun Gothic" pitchFamily="34" charset="-127"/>
                <a:cs typeface="+mj-cs"/>
              </a:rPr>
              <a:t>Sitename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=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자기 사이트 이름 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/>
            </a:r>
            <a:b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 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예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 Cosmetic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혹은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Korea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등등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setup.php 전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24475"/>
            <a:ext cx="2781300" cy="1533525"/>
          </a:xfrm>
          <a:prstGeom prst="rect">
            <a:avLst/>
          </a:prstGeom>
        </p:spPr>
      </p:pic>
      <p:sp>
        <p:nvSpPr>
          <p:cNvPr id="15" name="Rectangle 10"/>
          <p:cNvSpPr/>
          <p:nvPr/>
        </p:nvSpPr>
        <p:spPr>
          <a:xfrm>
            <a:off x="0" y="5334000"/>
            <a:ext cx="35052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81600" y="59436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전송하시겠습니까</a:t>
            </a:r>
            <a:r>
              <a:rPr lang="en-US" altLang="ko-KR" sz="1600" b="1" dirty="0" smtClean="0">
                <a:latin typeface="+mj-lt"/>
                <a:ea typeface="+mj-ea"/>
                <a:cs typeface="+mj-cs"/>
              </a:rPr>
              <a:t>?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예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819400" y="0"/>
            <a:ext cx="396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제로보드 그룹 게시판 생성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제로보드 그룹 게시판생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86800" cy="47434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5638800"/>
            <a:ext cx="54102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새그룹추가 </a:t>
            </a:r>
            <a:r>
              <a:rPr lang="ko-KR" altLang="en-US" sz="2000" b="1" dirty="0" smtClean="0">
                <a:latin typeface="+mj-lt"/>
                <a:ea typeface="+mj-ea"/>
                <a:cs typeface="+mj-cs"/>
              </a:rPr>
              <a:t>클릭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1752600"/>
            <a:ext cx="2438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0200" y="4114800"/>
            <a:ext cx="1371600" cy="228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관리자이메일</a:t>
            </a:r>
            <a:r>
              <a:rPr kumimoji="0" lang="ko-KR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주소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4572000"/>
            <a:ext cx="1828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latin typeface="Batang" pitchFamily="18" charset="-127"/>
                <a:ea typeface="Batang" pitchFamily="18" charset="-127"/>
              </a:rPr>
              <a:t>Sitename</a:t>
            </a:r>
            <a:r>
              <a:rPr lang="en-US" sz="1000" b="1" dirty="0" smtClean="0">
                <a:latin typeface="Batang" pitchFamily="18" charset="-127"/>
                <a:ea typeface="Batang" pitchFamily="18" charset="-127"/>
              </a:rPr>
              <a:t>=</a:t>
            </a:r>
            <a:r>
              <a:rPr lang="ko-KR" altLang="en-US" sz="1000" b="1" dirty="0" smtClean="0">
                <a:latin typeface="Batang" pitchFamily="18" charset="-127"/>
                <a:ea typeface="Batang" pitchFamily="18" charset="-127"/>
              </a:rPr>
              <a:t>자기 사이트 이름 </a:t>
            </a:r>
            <a:endParaRPr lang="ko-KR" alt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5257800" y="4343400"/>
            <a:ext cx="736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b="1" dirty="0" err="1" smtClean="0">
                <a:latin typeface="Batang" pitchFamily="18" charset="-127"/>
                <a:ea typeface="Batang" pitchFamily="18" charset="-127"/>
              </a:rPr>
              <a:t>내아이디</a:t>
            </a:r>
            <a:endParaRPr lang="ko-KR" alt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577</Words>
  <Application>Microsoft Office PowerPoint</Application>
  <PresentationFormat>On-screen Show (4:3)</PresentationFormat>
  <Paragraphs>151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Index.htm에서 여러 메뉴 링크시키기  </vt:lpstr>
      <vt:lpstr>Slide 2</vt:lpstr>
      <vt:lpstr>Slide 3</vt:lpstr>
      <vt:lpstr>Slide 4</vt:lpstr>
      <vt:lpstr>1.인터넷에서 제로보드 스킨 다운  받아 업로드 하기   스킨자료실은 일반 게시판형 스킨, 방명록형 스킨이 있고, 공지형 스킨이 있음.      main, diary, data, guest, link 등등 있음.  닷홈 제로보드 관리자로 들어가려면  2. http:// 내아이디.dothome.co.kr/bbs/admin_setup.php로  들어가기  혹은,       http:// 내 아이디.dothome.co.kr/bbs/admin.php</vt:lpstr>
      <vt:lpstr>1. 제로보드 관리자 아이디,       비밀번호 입력     아래 화면이 나타남.</vt:lpstr>
      <vt:lpstr>1. 다시 알 ftp로 돌아가서 bbs안에 setup.php를 우측 마우스&gt;수정 </vt:lpstr>
      <vt:lpstr>2. login time 가능한 길게 설정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게시판 만들기</dc:title>
  <dc:creator>user</dc:creator>
  <cp:lastModifiedBy>user</cp:lastModifiedBy>
  <cp:revision>112</cp:revision>
  <dcterms:created xsi:type="dcterms:W3CDTF">2015-11-19T03:31:19Z</dcterms:created>
  <dcterms:modified xsi:type="dcterms:W3CDTF">2015-11-19T22:42:13Z</dcterms:modified>
</cp:coreProperties>
</file>