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9D6E1-952F-4439-882E-2D269107AD2A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69C3D-BF76-41A8-9B0F-554929E2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cale t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4572000"/>
            <a:ext cx="2125446" cy="200977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00400" y="0"/>
            <a:ext cx="2933700" cy="715962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로고만들기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too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866928"/>
            <a:ext cx="914400" cy="5991072"/>
          </a:xfrm>
        </p:spPr>
      </p:pic>
      <p:pic>
        <p:nvPicPr>
          <p:cNvPr id="7" name="Picture 6" descr="ellip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09800" y="685800"/>
            <a:ext cx="4114800" cy="2206487"/>
          </a:xfrm>
          <a:prstGeom prst="rect">
            <a:avLst/>
          </a:prstGeom>
        </p:spPr>
      </p:pic>
      <p:sp>
        <p:nvSpPr>
          <p:cNvPr id="8" name="Subtitle 4"/>
          <p:cNvSpPr txBox="1">
            <a:spLocks/>
          </p:cNvSpPr>
          <p:nvPr/>
        </p:nvSpPr>
        <p:spPr>
          <a:xfrm>
            <a:off x="1524000" y="2819400"/>
            <a:ext cx="7620000" cy="1905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1. </a:t>
            </a:r>
            <a:r>
              <a:rPr lang="ko-KR" altLang="en-US" sz="1900" b="1" dirty="0" smtClean="0">
                <a:latin typeface="+mj-ea"/>
              </a:rPr>
              <a:t>면색</a:t>
            </a:r>
            <a:r>
              <a:rPr lang="en-US" altLang="ko-KR" sz="1900" b="1" dirty="0" smtClean="0">
                <a:latin typeface="+mj-ea"/>
              </a:rPr>
              <a:t>:</a:t>
            </a:r>
            <a:r>
              <a:rPr lang="ko-KR" altLang="en-US" sz="1900" b="1" dirty="0" smtClean="0">
                <a:latin typeface="+mj-ea"/>
              </a:rPr>
              <a:t>없음 </a:t>
            </a:r>
            <a:r>
              <a:rPr lang="en-US" altLang="ko-KR" sz="1900" b="1" dirty="0" smtClean="0">
                <a:latin typeface="+mj-ea"/>
              </a:rPr>
              <a:t>,</a:t>
            </a:r>
            <a:r>
              <a:rPr lang="ko-KR" altLang="en-US" sz="1900" b="1" dirty="0" smtClean="0">
                <a:latin typeface="+mj-ea"/>
              </a:rPr>
              <a:t>선색</a:t>
            </a:r>
            <a:r>
              <a:rPr lang="en-US" altLang="ko-KR" sz="1900" b="1" dirty="0" smtClean="0">
                <a:latin typeface="+mj-ea"/>
              </a:rPr>
              <a:t>: </a:t>
            </a:r>
            <a:r>
              <a:rPr lang="ko-KR" altLang="en-US" sz="1900" b="1" dirty="0" smtClean="0">
                <a:latin typeface="+mj-ea"/>
              </a:rPr>
              <a:t>원하는 색상</a:t>
            </a:r>
            <a:r>
              <a:rPr lang="en-US" altLang="ko-KR" sz="2200" b="1" dirty="0" smtClean="0">
                <a:latin typeface="+mj-ea"/>
                <a:ea typeface="+mj-ea"/>
              </a:rPr>
              <a:t>, </a:t>
            </a:r>
            <a:r>
              <a:rPr lang="en-US" altLang="ko-KR" sz="1900" b="1" dirty="0" smtClean="0">
                <a:latin typeface="+mj-ea"/>
                <a:ea typeface="+mj-ea"/>
              </a:rPr>
              <a:t>Ellipse</a:t>
            </a:r>
            <a:r>
              <a:rPr lang="ko-KR" altLang="en-US" sz="1900" b="1" dirty="0" smtClean="0">
                <a:latin typeface="+mj-ea"/>
                <a:ea typeface="+mj-ea"/>
              </a:rPr>
              <a:t>툴 선택</a:t>
            </a:r>
            <a:r>
              <a:rPr lang="en-US" altLang="ko-KR" sz="2200" b="1" dirty="0" smtClean="0">
                <a:latin typeface="+mj-ea"/>
                <a:ea typeface="+mj-ea"/>
              </a:rPr>
              <a:t>&gt;Art board</a:t>
            </a:r>
            <a:r>
              <a:rPr lang="ko-KR" altLang="en-US" sz="2200" b="1" dirty="0" smtClean="0">
                <a:latin typeface="+mj-ea"/>
                <a:ea typeface="+mj-ea"/>
              </a:rPr>
              <a:t>클릭</a:t>
            </a:r>
            <a:r>
              <a:rPr lang="en-US" altLang="ko-KR" sz="2200" b="1" dirty="0" smtClean="0">
                <a:latin typeface="+mj-ea"/>
                <a:ea typeface="+mj-ea"/>
              </a:rPr>
              <a:t>&gt;</a:t>
            </a:r>
            <a:r>
              <a:rPr lang="en-US" altLang="ko-KR" sz="2000" b="1" dirty="0">
                <a:latin typeface="+mj-ea"/>
              </a:rPr>
              <a:t> </a:t>
            </a:r>
            <a:r>
              <a:rPr lang="en-US" altLang="ko-KR" sz="2000" b="1" dirty="0" smtClean="0">
                <a:latin typeface="+mj-ea"/>
              </a:rPr>
              <a:t>Ellipse </a:t>
            </a:r>
            <a:r>
              <a:rPr lang="ko-KR" altLang="en-US" sz="2000" b="1" dirty="0" smtClean="0">
                <a:latin typeface="+mj-ea"/>
              </a:rPr>
              <a:t>탭 나타나면 </a:t>
            </a:r>
            <a:r>
              <a:rPr lang="en-US" altLang="ko-KR" sz="2000" b="1" dirty="0" smtClean="0">
                <a:latin typeface="+mj-ea"/>
              </a:rPr>
              <a:t>width,</a:t>
            </a:r>
            <a:r>
              <a:rPr lang="en-US" altLang="ko-KR" sz="2000" b="1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Yu Gothic" pitchFamily="34" charset="-128"/>
                <a:ea typeface="Yu Gothic" pitchFamily="34" charset="-128"/>
              </a:rPr>
              <a:t>Height </a:t>
            </a:r>
            <a:r>
              <a:rPr lang="ko-KR" altLang="en-US" sz="2000" b="1" dirty="0" smtClean="0">
                <a:latin typeface="+mj-ea"/>
                <a:ea typeface="+mj-ea"/>
              </a:rPr>
              <a:t>값 설정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  <a:ea typeface="+mj-ea"/>
              </a:rPr>
              <a:t>2. </a:t>
            </a:r>
            <a:r>
              <a:rPr lang="ko-KR" altLang="en-US" sz="2000" b="1" dirty="0" smtClean="0">
                <a:latin typeface="+mj-ea"/>
                <a:ea typeface="+mj-ea"/>
              </a:rPr>
              <a:t>그린 원 선택</a:t>
            </a:r>
            <a:r>
              <a:rPr lang="en-US" altLang="ko-KR" sz="2000" b="1" dirty="0" smtClean="0">
                <a:latin typeface="+mj-ea"/>
                <a:ea typeface="+mj-ea"/>
              </a:rPr>
              <a:t>&gt; Scale Tool&gt;</a:t>
            </a:r>
            <a:r>
              <a:rPr lang="ko-KR" altLang="en-US" sz="2000" b="1" dirty="0" smtClean="0">
                <a:latin typeface="+mj-ea"/>
              </a:rPr>
              <a:t>원하는 </a:t>
            </a:r>
            <a:r>
              <a:rPr lang="en-US" altLang="ko-KR" sz="2000" b="1" dirty="0" smtClean="0">
                <a:latin typeface="+mj-ea"/>
              </a:rPr>
              <a:t>% </a:t>
            </a:r>
            <a:r>
              <a:rPr lang="ko-KR" altLang="en-US" sz="2000" b="1" dirty="0" smtClean="0">
                <a:latin typeface="+mj-ea"/>
              </a:rPr>
              <a:t>설정</a:t>
            </a:r>
            <a:r>
              <a:rPr lang="en-US" altLang="ko-KR" sz="2000" b="1" dirty="0" smtClean="0">
                <a:latin typeface="+mj-ea"/>
              </a:rPr>
              <a:t>,copy </a:t>
            </a:r>
            <a:r>
              <a:rPr lang="ko-KR" altLang="en-US" sz="2000" b="1" dirty="0" smtClean="0">
                <a:latin typeface="+mj-ea"/>
              </a:rPr>
              <a:t>해서 작은 원 만들기</a:t>
            </a:r>
            <a:endParaRPr lang="en-US" altLang="ko-KR" sz="2000" b="1" dirty="0" smtClean="0">
              <a:latin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  <a:ea typeface="+mj-ea"/>
              </a:rPr>
              <a:t>3. </a:t>
            </a:r>
            <a:r>
              <a:rPr lang="ko-KR" altLang="en-US" sz="2000" b="1" dirty="0" smtClean="0">
                <a:latin typeface="+mj-ea"/>
              </a:rPr>
              <a:t>두 원 선택</a:t>
            </a:r>
            <a:r>
              <a:rPr lang="en-US" altLang="ko-KR" sz="2000" b="1" dirty="0" smtClean="0">
                <a:latin typeface="+mj-ea"/>
              </a:rPr>
              <a:t>&gt;</a:t>
            </a:r>
            <a:r>
              <a:rPr lang="ko-KR" altLang="en-US" sz="2000" b="1" dirty="0" smtClean="0">
                <a:latin typeface="+mj-ea"/>
              </a:rPr>
              <a:t> 면색</a:t>
            </a:r>
            <a:r>
              <a:rPr lang="en-US" altLang="ko-KR" sz="2000" b="1" dirty="0" smtClean="0">
                <a:latin typeface="+mj-ea"/>
              </a:rPr>
              <a:t>:</a:t>
            </a:r>
            <a:r>
              <a:rPr lang="ko-KR" altLang="en-US" sz="2000" b="1" dirty="0" smtClean="0">
                <a:latin typeface="+mj-ea"/>
              </a:rPr>
              <a:t>없음 </a:t>
            </a:r>
            <a:r>
              <a:rPr lang="en-US" altLang="ko-KR" sz="2000" b="1" dirty="0" smtClean="0">
                <a:latin typeface="+mj-ea"/>
              </a:rPr>
              <a:t>,</a:t>
            </a:r>
            <a:r>
              <a:rPr lang="ko-KR" altLang="en-US" sz="2000" b="1" dirty="0" smtClean="0">
                <a:latin typeface="+mj-ea"/>
              </a:rPr>
              <a:t>선색</a:t>
            </a:r>
            <a:r>
              <a:rPr lang="en-US" altLang="ko-KR" sz="2000" b="1" dirty="0" smtClean="0">
                <a:latin typeface="+mj-ea"/>
              </a:rPr>
              <a:t>: </a:t>
            </a:r>
            <a:r>
              <a:rPr lang="ko-KR" altLang="en-US" sz="2000" b="1" dirty="0" smtClean="0">
                <a:latin typeface="+mj-ea"/>
              </a:rPr>
              <a:t>원하는 색상</a:t>
            </a:r>
            <a:r>
              <a:rPr lang="en-US" altLang="ko-KR" sz="2000" b="1" dirty="0" smtClean="0">
                <a:latin typeface="+mj-ea"/>
              </a:rPr>
              <a:t>, Stroke </a:t>
            </a:r>
            <a:r>
              <a:rPr lang="ko-KR" altLang="en-US" sz="2000" b="1" dirty="0" smtClean="0">
                <a:latin typeface="+mj-ea"/>
              </a:rPr>
              <a:t>굵게 </a:t>
            </a:r>
            <a:r>
              <a:rPr lang="ko-KR" altLang="en-US" sz="2000" b="1" dirty="0" smtClean="0">
                <a:latin typeface="+mj-ea"/>
              </a:rPr>
              <a:t>두 </a:t>
            </a:r>
            <a:r>
              <a:rPr lang="ko-KR" altLang="en-US" sz="2000" b="1" dirty="0" smtClean="0">
                <a:latin typeface="+mj-ea"/>
              </a:rPr>
              <a:t>원 사이에 </a:t>
            </a:r>
            <a:r>
              <a:rPr lang="en-US" altLang="ko-KR" sz="2000" b="1" dirty="0" smtClean="0">
                <a:latin typeface="+mj-ea"/>
              </a:rPr>
              <a:t>rectangle</a:t>
            </a:r>
            <a:r>
              <a:rPr lang="ko-KR" altLang="en-US" sz="2000" b="1" dirty="0" smtClean="0">
                <a:latin typeface="+mj-ea"/>
              </a:rPr>
              <a:t>그리고 싶으면 그려주기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marL="514350" indent="-514350">
              <a:buAutoNum type="arabicPeriod"/>
            </a:pP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457200" y="23622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0" name="Straight Arrow Connector 9"/>
          <p:cNvCxnSpPr>
            <a:stCxn id="8" idx="0"/>
            <a:endCxn id="9" idx="3"/>
          </p:cNvCxnSpPr>
          <p:nvPr/>
        </p:nvCxnSpPr>
        <p:spPr>
          <a:xfrm flipH="1" flipV="1">
            <a:off x="990600" y="2552700"/>
            <a:ext cx="4343400" cy="2667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4"/>
          <p:cNvSpPr/>
          <p:nvPr/>
        </p:nvSpPr>
        <p:spPr>
          <a:xfrm>
            <a:off x="457200" y="30480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914400" y="3238500"/>
            <a:ext cx="2743200" cy="1905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RECTANG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9200" y="4495799"/>
            <a:ext cx="2286000" cy="21585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00400" y="0"/>
            <a:ext cx="2933700" cy="715962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로고만들기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304800" y="762000"/>
            <a:ext cx="8534400" cy="1981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4</a:t>
            </a:r>
            <a:r>
              <a:rPr lang="en-US" altLang="ko-KR" sz="2200" b="1" dirty="0" smtClean="0">
                <a:latin typeface="+mj-ea"/>
                <a:ea typeface="+mj-ea"/>
              </a:rPr>
              <a:t>.</a:t>
            </a:r>
            <a:r>
              <a:rPr lang="ko-KR" altLang="en-US" sz="2400" b="1" dirty="0" smtClean="0">
                <a:latin typeface="+mj-ea"/>
              </a:rPr>
              <a:t> </a:t>
            </a:r>
            <a:r>
              <a:rPr lang="ko-KR" altLang="en-US" b="1" dirty="0" smtClean="0">
                <a:latin typeface="+mj-ea"/>
              </a:rPr>
              <a:t>두 원 선택</a:t>
            </a:r>
            <a:r>
              <a:rPr lang="en-US" altLang="ko-KR" b="1" dirty="0" smtClean="0">
                <a:latin typeface="+mj-ea"/>
              </a:rPr>
              <a:t>&gt;</a:t>
            </a:r>
            <a:r>
              <a:rPr lang="en-US" altLang="ko-KR" b="1" dirty="0" smtClean="0">
                <a:latin typeface="+mj-ea"/>
              </a:rPr>
              <a:t>Window&gt;Align</a:t>
            </a:r>
            <a:r>
              <a:rPr lang="en-US" altLang="ko-KR" sz="2000" b="1" dirty="0" smtClean="0">
                <a:latin typeface="+mj-ea"/>
              </a:rPr>
              <a:t>&gt;Horizontal </a:t>
            </a:r>
            <a:r>
              <a:rPr lang="en-US" altLang="ko-KR" sz="2000" b="1" dirty="0" smtClean="0">
                <a:latin typeface="+mj-ea"/>
              </a:rPr>
              <a:t>align center</a:t>
            </a:r>
            <a:endParaRPr lang="en-US" altLang="ko-KR" sz="2400" b="1" dirty="0" smtClean="0">
              <a:latin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  <a:ea typeface="+mj-ea"/>
              </a:rPr>
              <a:t>5</a:t>
            </a:r>
            <a:r>
              <a:rPr lang="en-US" altLang="ko-KR" sz="2000" b="1" dirty="0" smtClean="0">
                <a:latin typeface="+mj-ea"/>
                <a:ea typeface="+mj-ea"/>
              </a:rPr>
              <a:t>.</a:t>
            </a:r>
            <a:r>
              <a:rPr lang="ko-KR" altLang="en-US" sz="2000" b="1" dirty="0" smtClean="0">
                <a:latin typeface="+mj-ea"/>
              </a:rPr>
              <a:t> </a:t>
            </a:r>
            <a:r>
              <a:rPr lang="ko-KR" altLang="en-US" sz="2000" b="1" dirty="0" smtClean="0">
                <a:latin typeface="+mj-ea"/>
              </a:rPr>
              <a:t>선 즉 </a:t>
            </a:r>
            <a:r>
              <a:rPr lang="ko-KR" altLang="en-US" sz="2000" b="1" dirty="0" smtClean="0">
                <a:latin typeface="+mj-ea"/>
              </a:rPr>
              <a:t>테두리를 면으로 바꾸기 위해</a:t>
            </a:r>
            <a:endParaRPr lang="en-US" altLang="ko-KR" sz="2000" b="1" dirty="0" smtClean="0">
              <a:latin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</a:rPr>
              <a:t>  Object&gt; Path&gt;Outline Stroke</a:t>
            </a:r>
            <a:endParaRPr lang="en-US" altLang="ko-KR" sz="2000" b="1" dirty="0" smtClean="0">
              <a:latin typeface="+mj-ea"/>
            </a:endParaRPr>
          </a:p>
          <a:p>
            <a:pPr marL="514350" indent="-514350"/>
            <a:endParaRPr lang="en-US" altLang="ko-KR" sz="20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  <a:ea typeface="+mj-ea"/>
              </a:rPr>
              <a:t>6</a:t>
            </a:r>
            <a:r>
              <a:rPr lang="en-US" altLang="ko-KR" sz="2000" b="1" dirty="0" smtClean="0">
                <a:latin typeface="+mj-ea"/>
                <a:ea typeface="+mj-ea"/>
              </a:rPr>
              <a:t>.</a:t>
            </a:r>
            <a:r>
              <a:rPr lang="ko-KR" altLang="en-US" sz="2000" b="1" dirty="0" smtClean="0">
                <a:latin typeface="+mj-ea"/>
              </a:rPr>
              <a:t> </a:t>
            </a:r>
            <a:r>
              <a:rPr lang="ko-KR" altLang="en-US" sz="2000" b="1" dirty="0" smtClean="0">
                <a:latin typeface="+mj-ea"/>
              </a:rPr>
              <a:t>모든 도형 선택 </a:t>
            </a:r>
            <a:r>
              <a:rPr lang="en-US" altLang="ko-KR" sz="2000" b="1" dirty="0" smtClean="0">
                <a:latin typeface="+mj-ea"/>
              </a:rPr>
              <a:t>Window&gt;Pathfinder</a:t>
            </a:r>
          </a:p>
          <a:p>
            <a:pPr marL="514350" indent="-514350"/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   divide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7" name="Picture 6" descr="Al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1143000"/>
            <a:ext cx="3581400" cy="2045110"/>
          </a:xfrm>
          <a:prstGeom prst="rect">
            <a:avLst/>
          </a:prstGeom>
        </p:spPr>
      </p:pic>
      <p:sp>
        <p:nvSpPr>
          <p:cNvPr id="8" name="Rectangle 4"/>
          <p:cNvSpPr/>
          <p:nvPr/>
        </p:nvSpPr>
        <p:spPr>
          <a:xfrm>
            <a:off x="6172200" y="19812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9" name="Straight Arrow Connector 8"/>
          <p:cNvCxnSpPr>
            <a:endCxn id="8" idx="0"/>
          </p:cNvCxnSpPr>
          <p:nvPr/>
        </p:nvCxnSpPr>
        <p:spPr>
          <a:xfrm>
            <a:off x="5105400" y="1143000"/>
            <a:ext cx="13335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4"/>
          <p:cNvSpPr txBox="1">
            <a:spLocks/>
          </p:cNvSpPr>
          <p:nvPr/>
        </p:nvSpPr>
        <p:spPr>
          <a:xfrm>
            <a:off x="381000" y="4419600"/>
            <a:ext cx="4953000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7.</a:t>
            </a:r>
            <a:r>
              <a:rPr lang="ko-KR" altLang="en-US" sz="2400" b="1" dirty="0" smtClean="0">
                <a:latin typeface="+mj-ea"/>
              </a:rPr>
              <a:t> </a:t>
            </a:r>
            <a:r>
              <a:rPr lang="ko-KR" altLang="en-US" sz="2000" b="1" dirty="0" smtClean="0">
                <a:latin typeface="+mj-ea"/>
              </a:rPr>
              <a:t>모든 도형 </a:t>
            </a:r>
            <a:r>
              <a:rPr lang="ko-KR" altLang="en-US" sz="2000" b="1" dirty="0" smtClean="0">
                <a:latin typeface="+mj-ea"/>
              </a:rPr>
              <a:t>선택</a:t>
            </a:r>
            <a:r>
              <a:rPr lang="en-US" altLang="ko-KR" sz="2000" b="1" dirty="0" smtClean="0">
                <a:latin typeface="+mj-ea"/>
              </a:rPr>
              <a:t>&gt;Object&gt;Ungroup&gt;</a:t>
            </a:r>
          </a:p>
          <a:p>
            <a:pPr marL="514350" indent="-514350"/>
            <a:r>
              <a:rPr lang="en-US" altLang="ko-KR" sz="2000" b="1" dirty="0" smtClean="0">
                <a:latin typeface="+mj-ea"/>
              </a:rPr>
              <a:t> </a:t>
            </a:r>
            <a:r>
              <a:rPr lang="en-US" altLang="ko-KR" sz="2000" b="1" dirty="0" smtClean="0">
                <a:latin typeface="+mj-ea"/>
              </a:rPr>
              <a:t>   </a:t>
            </a:r>
            <a:r>
              <a:rPr lang="ko-KR" altLang="en-US" sz="2000" b="1" dirty="0" smtClean="0">
                <a:latin typeface="+mj-ea"/>
              </a:rPr>
              <a:t>불필요한 부분 제거</a:t>
            </a:r>
            <a:r>
              <a:rPr lang="en-US" altLang="ko-KR" sz="2000" b="1" dirty="0" smtClean="0">
                <a:latin typeface="+mj-ea"/>
                <a:ea typeface="+mj-ea"/>
              </a:rPr>
              <a:t> </a:t>
            </a:r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2" name="Picture 11" descr="pathfin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2438400"/>
            <a:ext cx="3352800" cy="1764363"/>
          </a:xfrm>
          <a:prstGeom prst="rect">
            <a:avLst/>
          </a:prstGeom>
        </p:spPr>
      </p:pic>
      <p:sp>
        <p:nvSpPr>
          <p:cNvPr id="14" name="Rectangle 4"/>
          <p:cNvSpPr/>
          <p:nvPr/>
        </p:nvSpPr>
        <p:spPr>
          <a:xfrm>
            <a:off x="2133600" y="36576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66800" y="2590800"/>
            <a:ext cx="16002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제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4419600"/>
            <a:ext cx="2308746" cy="2209800"/>
          </a:xfrm>
          <a:prstGeom prst="rect">
            <a:avLst/>
          </a:prstGeom>
        </p:spPr>
      </p:pic>
      <p:sp>
        <p:nvSpPr>
          <p:cNvPr id="20" name="Rectangle 4"/>
          <p:cNvSpPr/>
          <p:nvPr/>
        </p:nvSpPr>
        <p:spPr>
          <a:xfrm>
            <a:off x="5715000" y="55626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71800" y="4876800"/>
            <a:ext cx="30480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200400" y="0"/>
            <a:ext cx="2933700" cy="71596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로고만들기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304800" y="609600"/>
            <a:ext cx="6172200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8.</a:t>
            </a:r>
            <a:r>
              <a:rPr lang="ko-KR" altLang="en-US" sz="2200" b="1" dirty="0" smtClean="0"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latin typeface="+mj-ea"/>
                <a:ea typeface="+mj-ea"/>
              </a:rPr>
              <a:t>모든 도형선택</a:t>
            </a:r>
            <a:r>
              <a:rPr lang="en-US" altLang="ko-KR" sz="2200" b="1" dirty="0" smtClean="0">
                <a:latin typeface="+mj-ea"/>
                <a:ea typeface="+mj-ea"/>
              </a:rPr>
              <a:t>&gt; </a:t>
            </a:r>
            <a:r>
              <a:rPr lang="ko-KR" altLang="en-US" sz="2200" b="1" dirty="0" smtClean="0">
                <a:latin typeface="+mj-ea"/>
                <a:ea typeface="+mj-ea"/>
              </a:rPr>
              <a:t>색깔 다 넣기</a:t>
            </a:r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9.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불필요한 부분 면색의 도형 다 제거하기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4" name="Picture 3" descr="색깔넣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447800"/>
            <a:ext cx="2489785" cy="2514600"/>
          </a:xfrm>
          <a:prstGeom prst="rect">
            <a:avLst/>
          </a:prstGeom>
        </p:spPr>
      </p:pic>
      <p:pic>
        <p:nvPicPr>
          <p:cNvPr id="5" name="Picture 4" descr="면색제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600200"/>
            <a:ext cx="2220525" cy="2133600"/>
          </a:xfrm>
          <a:prstGeom prst="rect">
            <a:avLst/>
          </a:prstGeom>
        </p:spPr>
      </p:pic>
      <p:sp>
        <p:nvSpPr>
          <p:cNvPr id="6" name="Subtitle 4"/>
          <p:cNvSpPr txBox="1">
            <a:spLocks/>
          </p:cNvSpPr>
          <p:nvPr/>
        </p:nvSpPr>
        <p:spPr>
          <a:xfrm>
            <a:off x="381000" y="3962400"/>
            <a:ext cx="4800600" cy="45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10.</a:t>
            </a:r>
            <a:r>
              <a:rPr lang="ko-KR" altLang="en-US" sz="2000" b="1" dirty="0" smtClean="0">
                <a:latin typeface="+mj-ea"/>
              </a:rPr>
              <a:t> 모든 도형선택</a:t>
            </a:r>
            <a:r>
              <a:rPr lang="en-US" altLang="ko-KR" sz="2000" b="1" dirty="0" smtClean="0">
                <a:latin typeface="+mj-ea"/>
              </a:rPr>
              <a:t>&gt;Pathfinder&gt;Unite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8" name="Picture 7" descr="pathfin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19200" y="4572000"/>
            <a:ext cx="3352800" cy="1764363"/>
          </a:xfrm>
          <a:prstGeom prst="rect">
            <a:avLst/>
          </a:prstGeom>
        </p:spPr>
      </p:pic>
      <p:sp>
        <p:nvSpPr>
          <p:cNvPr id="9" name="Rectangle 4"/>
          <p:cNvSpPr/>
          <p:nvPr/>
        </p:nvSpPr>
        <p:spPr>
          <a:xfrm>
            <a:off x="1371600" y="5257800"/>
            <a:ext cx="4572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28800" y="4267200"/>
            <a:ext cx="27432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글자 넣을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4495800"/>
            <a:ext cx="2062163" cy="2152808"/>
          </a:xfrm>
          <a:prstGeom prst="rect">
            <a:avLst/>
          </a:prstGeom>
        </p:spPr>
      </p:pic>
      <p:sp>
        <p:nvSpPr>
          <p:cNvPr id="2" name="Title 3"/>
          <p:cNvSpPr txBox="1">
            <a:spLocks/>
          </p:cNvSpPr>
          <p:nvPr/>
        </p:nvSpPr>
        <p:spPr>
          <a:xfrm>
            <a:off x="3200400" y="0"/>
            <a:ext cx="2933700" cy="71596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로고만들기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1066800" y="609600"/>
            <a:ext cx="6172200" cy="45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11.Alt+Shift</a:t>
            </a:r>
            <a:r>
              <a:rPr lang="ko-KR" altLang="en-US" sz="2200" b="1" dirty="0" smtClean="0">
                <a:latin typeface="+mj-ea"/>
                <a:ea typeface="+mj-ea"/>
              </a:rPr>
              <a:t>눌러 글자 넣을 </a:t>
            </a:r>
            <a:r>
              <a:rPr lang="en-US" altLang="ko-KR" sz="2200" b="1" dirty="0" smtClean="0">
                <a:latin typeface="+mj-ea"/>
                <a:ea typeface="+mj-ea"/>
              </a:rPr>
              <a:t>ellipse </a:t>
            </a:r>
            <a:r>
              <a:rPr lang="ko-KR" altLang="en-US" sz="2200" b="1" dirty="0" smtClean="0">
                <a:latin typeface="+mj-ea"/>
                <a:ea typeface="+mj-ea"/>
              </a:rPr>
              <a:t>원그리기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4" name="Picture 3" descr="글자 넣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914400"/>
            <a:ext cx="2752725" cy="2733675"/>
          </a:xfrm>
          <a:prstGeom prst="rect">
            <a:avLst/>
          </a:prstGeom>
        </p:spPr>
      </p:pic>
      <p:sp>
        <p:nvSpPr>
          <p:cNvPr id="5" name="Subtitle 4"/>
          <p:cNvSpPr txBox="1">
            <a:spLocks/>
          </p:cNvSpPr>
          <p:nvPr/>
        </p:nvSpPr>
        <p:spPr>
          <a:xfrm>
            <a:off x="1219200" y="3657600"/>
            <a:ext cx="7620000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12.Alt+Shift</a:t>
            </a:r>
            <a:r>
              <a:rPr lang="ko-KR" altLang="en-US" sz="2200" b="1" dirty="0" smtClean="0">
                <a:latin typeface="+mj-ea"/>
                <a:ea typeface="+mj-ea"/>
              </a:rPr>
              <a:t>눌러 글자 넣을 </a:t>
            </a:r>
            <a:r>
              <a:rPr lang="en-US" altLang="ko-KR" sz="2200" b="1" dirty="0" smtClean="0">
                <a:latin typeface="+mj-ea"/>
                <a:ea typeface="+mj-ea"/>
              </a:rPr>
              <a:t>ellipse </a:t>
            </a:r>
            <a:r>
              <a:rPr lang="ko-KR" altLang="en-US" sz="2200" b="1" dirty="0" smtClean="0">
                <a:latin typeface="+mj-ea"/>
                <a:ea typeface="+mj-ea"/>
              </a:rPr>
              <a:t>원그리기</a:t>
            </a:r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13.TYPE ON A PATH TOOL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클릭해서 이부분 부터 글자쓰기 </a:t>
            </a:r>
            <a:r>
              <a:rPr lang="en-US" altLang="ko-KR" sz="2200" b="1" dirty="0" smtClean="0">
                <a:latin typeface="+mj-ea"/>
                <a:ea typeface="+mj-ea"/>
              </a:rPr>
              <a:t>&gt; </a:t>
            </a:r>
            <a:r>
              <a:rPr lang="ko-KR" altLang="en-US" sz="2200" b="1" dirty="0" smtClean="0">
                <a:latin typeface="+mj-ea"/>
                <a:ea typeface="+mj-ea"/>
              </a:rPr>
              <a:t>이부분 클릭해서 글자 위치 바르게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7" name="Picture 6" descr="tool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7200"/>
            <a:ext cx="990600" cy="6400800"/>
          </a:xfrm>
          <a:prstGeom prst="rect">
            <a:avLst/>
          </a:prstGeom>
        </p:spPr>
      </p:pic>
      <p:sp>
        <p:nvSpPr>
          <p:cNvPr id="8" name="Rectangle 4"/>
          <p:cNvSpPr/>
          <p:nvPr/>
        </p:nvSpPr>
        <p:spPr>
          <a:xfrm>
            <a:off x="457200" y="17526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838200" y="2286000"/>
            <a:ext cx="914400" cy="1981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글자 넣을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76400" y="4419600"/>
            <a:ext cx="2279374" cy="2438400"/>
          </a:xfrm>
          <a:prstGeom prst="rect">
            <a:avLst/>
          </a:prstGeom>
        </p:spPr>
      </p:pic>
      <p:sp>
        <p:nvSpPr>
          <p:cNvPr id="15" name="Rectangle 4"/>
          <p:cNvSpPr/>
          <p:nvPr/>
        </p:nvSpPr>
        <p:spPr>
          <a:xfrm>
            <a:off x="2514600" y="45720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743200" y="4267200"/>
            <a:ext cx="32004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4"/>
          <p:cNvSpPr/>
          <p:nvPr/>
        </p:nvSpPr>
        <p:spPr>
          <a:xfrm>
            <a:off x="4953000" y="60960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1" name="Straight Arrow Connector 20"/>
          <p:cNvCxnSpPr>
            <a:stCxn id="14" idx="0"/>
            <a:endCxn id="20" idx="0"/>
          </p:cNvCxnSpPr>
          <p:nvPr/>
        </p:nvCxnSpPr>
        <p:spPr>
          <a:xfrm>
            <a:off x="2816087" y="4419600"/>
            <a:ext cx="2403613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글자 넣을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7000" y="4495800"/>
            <a:ext cx="216420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글자 넣을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1447800"/>
            <a:ext cx="2819400" cy="2953658"/>
          </a:xfrm>
          <a:prstGeom prst="rect">
            <a:avLst/>
          </a:prstGeom>
        </p:spPr>
      </p:pic>
      <p:pic>
        <p:nvPicPr>
          <p:cNvPr id="4" name="Picture 3" descr="글자 넣을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752600"/>
            <a:ext cx="2786814" cy="2590800"/>
          </a:xfrm>
          <a:prstGeom prst="rect">
            <a:avLst/>
          </a:prstGeom>
        </p:spPr>
      </p:pic>
      <p:pic>
        <p:nvPicPr>
          <p:cNvPr id="11" name="Picture 10" descr="tool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7200"/>
            <a:ext cx="990600" cy="6400800"/>
          </a:xfrm>
          <a:prstGeom prst="rect">
            <a:avLst/>
          </a:prstGeom>
        </p:spPr>
      </p:pic>
      <p:sp>
        <p:nvSpPr>
          <p:cNvPr id="2" name="Title 3"/>
          <p:cNvSpPr txBox="1">
            <a:spLocks/>
          </p:cNvSpPr>
          <p:nvPr/>
        </p:nvSpPr>
        <p:spPr>
          <a:xfrm>
            <a:off x="3200400" y="0"/>
            <a:ext cx="2933700" cy="71596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로고만들기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914400" y="533400"/>
            <a:ext cx="8229600" cy="914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14.</a:t>
            </a:r>
            <a:r>
              <a:rPr lang="en-US" altLang="ko-KR" sz="2000" b="1" dirty="0" smtClean="0">
                <a:latin typeface="+mj-ea"/>
              </a:rPr>
              <a:t> </a:t>
            </a:r>
            <a:r>
              <a:rPr lang="ko-KR" altLang="en-US" sz="2000" b="1" dirty="0" smtClean="0">
                <a:latin typeface="+mj-ea"/>
              </a:rPr>
              <a:t>다시 </a:t>
            </a:r>
            <a:r>
              <a:rPr lang="en-US" altLang="ko-KR" sz="2000" b="1" dirty="0" err="1" smtClean="0">
                <a:latin typeface="+mj-ea"/>
              </a:rPr>
              <a:t>Alt+Shift</a:t>
            </a:r>
            <a:r>
              <a:rPr lang="ko-KR" altLang="en-US" sz="2000" b="1" dirty="0" smtClean="0">
                <a:latin typeface="+mj-ea"/>
              </a:rPr>
              <a:t>눌러 글자 넣을 </a:t>
            </a:r>
            <a:r>
              <a:rPr lang="en-US" altLang="ko-KR" sz="2000" b="1" dirty="0" smtClean="0">
                <a:latin typeface="+mj-ea"/>
              </a:rPr>
              <a:t>ellipse </a:t>
            </a:r>
            <a:r>
              <a:rPr lang="ko-KR" altLang="en-US" sz="2000" b="1" dirty="0" smtClean="0">
                <a:latin typeface="+mj-ea"/>
              </a:rPr>
              <a:t>원그리기</a:t>
            </a:r>
            <a:r>
              <a:rPr lang="en-US" altLang="ko-KR" sz="2000" b="1" dirty="0" smtClean="0">
                <a:latin typeface="+mj-ea"/>
              </a:rPr>
              <a:t>&gt;</a:t>
            </a:r>
            <a:r>
              <a:rPr lang="ko-KR" altLang="en-US" sz="2000" b="1" dirty="0" smtClean="0">
                <a:latin typeface="+mj-ea"/>
              </a:rPr>
              <a:t>면색없음</a:t>
            </a:r>
            <a:r>
              <a:rPr lang="en-US" altLang="ko-KR" sz="2000" b="1" dirty="0" smtClean="0">
                <a:latin typeface="+mj-ea"/>
              </a:rPr>
              <a:t>&gt;</a:t>
            </a:r>
            <a:r>
              <a:rPr lang="en-US" altLang="ko-KR" sz="2000" b="1" dirty="0" smtClean="0">
                <a:latin typeface="+mj-ea"/>
              </a:rPr>
              <a:t>TYPE ON A PATH TOOL</a:t>
            </a:r>
            <a:r>
              <a:rPr lang="ko-KR" altLang="en-US" sz="2000" b="1" dirty="0" smtClean="0">
                <a:latin typeface="+mj-ea"/>
              </a:rPr>
              <a:t>클릭해서 이부분 부터 글자쓰기 </a:t>
            </a:r>
            <a:r>
              <a:rPr lang="en-US" altLang="ko-KR" sz="2000" b="1" dirty="0" smtClean="0">
                <a:latin typeface="+mj-ea"/>
              </a:rPr>
              <a:t>&gt;</a:t>
            </a:r>
            <a:r>
              <a:rPr lang="ko-KR" altLang="en-US" sz="2000" b="1" dirty="0" smtClean="0">
                <a:latin typeface="+mj-ea"/>
              </a:rPr>
              <a:t>직접선택툴클릭해서</a:t>
            </a:r>
            <a:endParaRPr lang="en-US" altLang="ko-KR" sz="2000" b="1" dirty="0" smtClean="0">
              <a:latin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</a:rPr>
              <a:t> </a:t>
            </a:r>
            <a:r>
              <a:rPr lang="en-US" altLang="ko-KR" sz="2000" b="1" dirty="0" smtClean="0">
                <a:latin typeface="+mj-ea"/>
              </a:rPr>
              <a:t>     </a:t>
            </a:r>
            <a:r>
              <a:rPr lang="ko-KR" altLang="en-US" sz="2000" b="1" dirty="0" smtClean="0">
                <a:latin typeface="+mj-ea"/>
              </a:rPr>
              <a:t>이곳을 돌려 글자 똑바로 만들기</a:t>
            </a:r>
            <a:endParaRPr lang="en-US" altLang="ko-KR" sz="2000" b="1" dirty="0" smtClean="0">
              <a:latin typeface="+mj-ea"/>
            </a:endParaRP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39624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286000" y="1143000"/>
            <a:ext cx="1905000" cy="2286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1000" y="10668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838200" y="1066800"/>
            <a:ext cx="60960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152900" y="1371600"/>
            <a:ext cx="8382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209800" y="1295400"/>
            <a:ext cx="23622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 descr="글자 넣을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8400" y="1752600"/>
            <a:ext cx="2514600" cy="2429647"/>
          </a:xfrm>
          <a:prstGeom prst="rect">
            <a:avLst/>
          </a:prstGeom>
        </p:spPr>
      </p:pic>
      <p:sp>
        <p:nvSpPr>
          <p:cNvPr id="26" name="Subtitle 4"/>
          <p:cNvSpPr txBox="1">
            <a:spLocks/>
          </p:cNvSpPr>
          <p:nvPr/>
        </p:nvSpPr>
        <p:spPr>
          <a:xfrm>
            <a:off x="990600" y="5105400"/>
            <a:ext cx="8001000" cy="685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15. </a:t>
            </a:r>
            <a:r>
              <a:rPr lang="ko-KR" altLang="en-US" sz="2200" b="1" dirty="0" smtClean="0">
                <a:latin typeface="+mj-ea"/>
                <a:ea typeface="+mj-ea"/>
              </a:rPr>
              <a:t>그림자 효과 주기 위해</a:t>
            </a:r>
            <a:r>
              <a:rPr lang="en-US" altLang="ko-KR" sz="2200" b="1" dirty="0" smtClean="0">
                <a:latin typeface="+mj-ea"/>
                <a:ea typeface="+mj-ea"/>
              </a:rPr>
              <a:t>&gt;</a:t>
            </a:r>
            <a:r>
              <a:rPr lang="ko-KR" altLang="en-US" sz="2200" b="1" dirty="0" smtClean="0">
                <a:latin typeface="+mj-ea"/>
                <a:ea typeface="+mj-ea"/>
              </a:rPr>
              <a:t>전체도형 선택</a:t>
            </a:r>
            <a:r>
              <a:rPr lang="en-US" altLang="ko-KR" sz="2200" b="1" dirty="0" smtClean="0">
                <a:latin typeface="+mj-ea"/>
                <a:ea typeface="+mj-ea"/>
              </a:rPr>
              <a:t>&gt;TYPE&gt;</a:t>
            </a:r>
          </a:p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 </a:t>
            </a:r>
            <a:r>
              <a:rPr lang="en-US" altLang="ko-KR" sz="2200" b="1" dirty="0" smtClean="0">
                <a:latin typeface="+mj-ea"/>
                <a:ea typeface="+mj-ea"/>
              </a:rPr>
              <a:t>     </a:t>
            </a:r>
            <a:r>
              <a:rPr lang="en-US" altLang="ko-KR" sz="2200" b="1" dirty="0" smtClean="0">
                <a:latin typeface="+mj-ea"/>
                <a:ea typeface="+mj-ea"/>
              </a:rPr>
              <a:t>Create Outline</a:t>
            </a: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200400" y="0"/>
            <a:ext cx="2933700" cy="71596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로고만들기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304800" y="762000"/>
            <a:ext cx="5638800" cy="45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AutoNum type="arabicPeriod" startAt="16"/>
            </a:pPr>
            <a:r>
              <a:rPr lang="en-US" altLang="ko-KR" sz="2200" b="1" dirty="0" smtClean="0">
                <a:latin typeface="+mj-ea"/>
                <a:ea typeface="+mj-ea"/>
              </a:rPr>
              <a:t>Effect&gt; Stylize&gt; Drop Shadow</a:t>
            </a:r>
          </a:p>
          <a:p>
            <a:pPr marL="514350" indent="-514350">
              <a:buAutoNum type="arabicPeriod" startAt="16"/>
            </a:pP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4" name="Picture 3" descr="drop shad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695325"/>
            <a:ext cx="3533775" cy="2733675"/>
          </a:xfrm>
          <a:prstGeom prst="rect">
            <a:avLst/>
          </a:prstGeom>
        </p:spPr>
      </p:pic>
      <p:sp>
        <p:nvSpPr>
          <p:cNvPr id="5" name="Subtitle 4"/>
          <p:cNvSpPr txBox="1">
            <a:spLocks/>
          </p:cNvSpPr>
          <p:nvPr/>
        </p:nvSpPr>
        <p:spPr>
          <a:xfrm>
            <a:off x="304800" y="3733800"/>
            <a:ext cx="8001000" cy="685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17. </a:t>
            </a:r>
            <a:r>
              <a:rPr lang="ko-KR" altLang="en-US" sz="2200" b="1" dirty="0" smtClean="0">
                <a:latin typeface="+mj-ea"/>
                <a:ea typeface="+mj-ea"/>
              </a:rPr>
              <a:t>펜툴로 만든 </a:t>
            </a:r>
            <a:r>
              <a:rPr lang="en-US" altLang="ko-KR" sz="2200" b="1" dirty="0" smtClean="0">
                <a:latin typeface="+mj-ea"/>
                <a:ea typeface="+mj-ea"/>
              </a:rPr>
              <a:t>PATH</a:t>
            </a:r>
            <a:r>
              <a:rPr lang="ko-KR" altLang="en-US" sz="2200" b="1" dirty="0" smtClean="0">
                <a:latin typeface="+mj-ea"/>
                <a:ea typeface="+mj-ea"/>
              </a:rPr>
              <a:t>에  그라디언트적용하기 위해  </a:t>
            </a:r>
            <a:r>
              <a:rPr lang="en-US" altLang="ko-KR" sz="2200" b="1" dirty="0" smtClean="0">
                <a:latin typeface="+mj-ea"/>
                <a:ea typeface="+mj-ea"/>
              </a:rPr>
              <a:t>Object&gt;Path&gt;Outline Stroke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" name="Picture 5" descr="all solu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4572000"/>
            <a:ext cx="22098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226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로고만들기</vt:lpstr>
      <vt:lpstr>로고만들기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로고만들기</dc:title>
  <dc:creator>jungyeo park</dc:creator>
  <cp:lastModifiedBy>jungyeo park</cp:lastModifiedBy>
  <cp:revision>37</cp:revision>
  <dcterms:created xsi:type="dcterms:W3CDTF">2016-01-22T20:28:32Z</dcterms:created>
  <dcterms:modified xsi:type="dcterms:W3CDTF">2016-01-23T02:32:28Z</dcterms:modified>
</cp:coreProperties>
</file>