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1BE53-114D-4E95-9A61-C0A460D55EB3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8C5FF-32C7-480B-85E4-BB13419E30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pPr lvl="0"/>
            <a:r>
              <a:rPr lang="ko-KR" altLang="en-US" b="1" dirty="0" smtClean="0">
                <a:solidFill>
                  <a:srgbClr val="FF0000"/>
                </a:solidFill>
              </a:rPr>
              <a:t>패턴이용하여  글자 꾸미기</a:t>
            </a:r>
            <a:endParaRPr lang="en-US" dirty="0"/>
          </a:p>
        </p:txBody>
      </p:sp>
      <p:pic>
        <p:nvPicPr>
          <p:cNvPr id="6" name="Content Placeholder 5" descr="CAK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143000"/>
            <a:ext cx="7627143" cy="2514600"/>
          </a:xfrm>
        </p:spPr>
      </p:pic>
      <p:pic>
        <p:nvPicPr>
          <p:cNvPr id="7" name="Picture 6" descr="BISCU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240" y="4038600"/>
            <a:ext cx="7680960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066800" y="228600"/>
            <a:ext cx="71628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패턴이용하여 글자 꾸미기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552450" y="1219200"/>
            <a:ext cx="8039100" cy="1828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1. </a:t>
            </a:r>
            <a:r>
              <a:rPr lang="ko-KR" altLang="en-US" sz="2200" b="1" dirty="0" smtClean="0">
                <a:latin typeface="+mj-ea"/>
                <a:ea typeface="+mj-ea"/>
              </a:rPr>
              <a:t>면색</a:t>
            </a:r>
            <a:r>
              <a:rPr lang="en-US" altLang="ko-KR" sz="2200" b="1" dirty="0" smtClean="0">
                <a:latin typeface="+mj-ea"/>
                <a:ea typeface="+mj-ea"/>
              </a:rPr>
              <a:t>:</a:t>
            </a:r>
            <a:r>
              <a:rPr lang="ko-KR" altLang="en-US" sz="2200" b="1" dirty="0" smtClean="0">
                <a:latin typeface="+mj-ea"/>
                <a:ea typeface="+mj-ea"/>
              </a:rPr>
              <a:t>흰</a:t>
            </a:r>
            <a:r>
              <a:rPr lang="ko-KR" altLang="en-US" sz="2200" b="1" dirty="0" smtClean="0">
                <a:latin typeface="+mj-ea"/>
                <a:ea typeface="+mj-ea"/>
              </a:rPr>
              <a:t>색</a:t>
            </a:r>
            <a:r>
              <a:rPr lang="en-US" altLang="ko-KR" sz="2200" b="1" dirty="0" smtClean="0">
                <a:latin typeface="+mj-ea"/>
                <a:ea typeface="+mj-ea"/>
              </a:rPr>
              <a:t>, </a:t>
            </a:r>
            <a:r>
              <a:rPr lang="ko-KR" altLang="en-US" sz="2200" b="1" dirty="0" smtClean="0">
                <a:latin typeface="+mj-ea"/>
                <a:ea typeface="+mj-ea"/>
              </a:rPr>
              <a:t>선색</a:t>
            </a:r>
            <a:r>
              <a:rPr lang="en-US" altLang="ko-KR" sz="2200" b="1" dirty="0" smtClean="0">
                <a:latin typeface="+mj-ea"/>
                <a:ea typeface="+mj-ea"/>
              </a:rPr>
              <a:t>:</a:t>
            </a:r>
            <a:r>
              <a:rPr lang="ko-KR" altLang="en-US" sz="2200" b="1" dirty="0" smtClean="0">
                <a:latin typeface="+mj-ea"/>
                <a:ea typeface="+mj-ea"/>
              </a:rPr>
              <a:t>없음 선택</a:t>
            </a:r>
            <a:r>
              <a:rPr lang="en-US" altLang="ko-KR" sz="2200" b="1" dirty="0" smtClean="0">
                <a:latin typeface="+mj-ea"/>
                <a:ea typeface="+mj-ea"/>
              </a:rPr>
              <a:t>,</a:t>
            </a:r>
            <a:r>
              <a:rPr lang="ko-KR" altLang="en-US" sz="2200" b="1" dirty="0" smtClean="0">
                <a:latin typeface="+mj-ea"/>
                <a:ea typeface="+mj-ea"/>
              </a:rPr>
              <a:t> </a:t>
            </a:r>
            <a:r>
              <a:rPr lang="ko-KR" altLang="en-US" sz="2200" b="1" dirty="0" smtClean="0">
                <a:latin typeface="+mj-ea"/>
                <a:ea typeface="+mj-ea"/>
              </a:rPr>
              <a:t>알맞은 </a:t>
            </a:r>
            <a:r>
              <a:rPr lang="ko-KR" altLang="en-US" sz="2200" b="1" dirty="0" smtClean="0">
                <a:latin typeface="+mj-ea"/>
                <a:ea typeface="+mj-ea"/>
              </a:rPr>
              <a:t>서체 선택하여 글자 </a:t>
            </a:r>
            <a:r>
              <a:rPr lang="ko-KR" altLang="en-US" sz="2200" b="1" dirty="0" smtClean="0">
                <a:latin typeface="+mj-ea"/>
                <a:ea typeface="+mj-ea"/>
              </a:rPr>
              <a:t>입력</a:t>
            </a:r>
            <a:endParaRPr lang="en-US" altLang="ko-KR" sz="2200" b="1" dirty="0" smtClean="0">
              <a:latin typeface="+mj-ea"/>
              <a:ea typeface="+mj-ea"/>
            </a:endParaRPr>
          </a:p>
          <a:p>
            <a:pPr marL="514350" indent="-514350"/>
            <a:r>
              <a:rPr lang="ko-KR" altLang="en-US" sz="2200" b="1" dirty="0" smtClean="0">
                <a:latin typeface="+mj-ea"/>
                <a:ea typeface="+mj-ea"/>
              </a:rPr>
              <a:t>    </a:t>
            </a:r>
            <a:r>
              <a:rPr lang="ko-KR" altLang="en-US" sz="2200" b="1" dirty="0" smtClean="0">
                <a:latin typeface="+mj-ea"/>
                <a:ea typeface="+mj-ea"/>
              </a:rPr>
              <a:t>예</a:t>
            </a:r>
            <a:r>
              <a:rPr lang="en-US" altLang="ko-KR" sz="2200" b="1" dirty="0" smtClean="0">
                <a:latin typeface="+mj-ea"/>
                <a:ea typeface="+mj-ea"/>
              </a:rPr>
              <a:t>: </a:t>
            </a:r>
            <a:r>
              <a:rPr lang="en-US" altLang="ko-KR" sz="2200" b="1" dirty="0" smtClean="0">
                <a:latin typeface="+mj-ea"/>
                <a:ea typeface="+mj-ea"/>
              </a:rPr>
              <a:t>CAKE ,  BISCUIT,  COLA, SEAFOOD</a:t>
            </a:r>
          </a:p>
          <a:p>
            <a:pPr marL="514350" indent="-514350"/>
            <a:endParaRPr lang="en-US" altLang="ko-KR" sz="2200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2. 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글자 선택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&gt; 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우측마우스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&gt;Create Outline</a:t>
            </a:r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pic>
        <p:nvPicPr>
          <p:cNvPr id="4" name="Picture 3" descr="create outl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429000"/>
            <a:ext cx="7086600" cy="18859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atter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9275" y="5410200"/>
            <a:ext cx="5505450" cy="1657350"/>
          </a:xfrm>
          <a:prstGeom prst="rect">
            <a:avLst/>
          </a:prstGeom>
        </p:spPr>
      </p:pic>
      <p:sp>
        <p:nvSpPr>
          <p:cNvPr id="2" name="Title 3"/>
          <p:cNvSpPr txBox="1">
            <a:spLocks/>
          </p:cNvSpPr>
          <p:nvPr/>
        </p:nvSpPr>
        <p:spPr>
          <a:xfrm>
            <a:off x="1066800" y="228600"/>
            <a:ext cx="71628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패턴이용하여 글자 꾸미기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t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609600"/>
            <a:ext cx="990600" cy="6248400"/>
          </a:xfrm>
          <a:prstGeom prst="rect">
            <a:avLst/>
          </a:prstGeom>
        </p:spPr>
      </p:pic>
      <p:sp>
        <p:nvSpPr>
          <p:cNvPr id="4" name="Rectangle 4"/>
          <p:cNvSpPr/>
          <p:nvPr/>
        </p:nvSpPr>
        <p:spPr>
          <a:xfrm>
            <a:off x="685800" y="2057400"/>
            <a:ext cx="5334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1143000" y="3429000"/>
            <a:ext cx="8001000" cy="2362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3. Rectangle tool </a:t>
            </a:r>
            <a:r>
              <a:rPr lang="ko-KR" altLang="en-US" b="1" dirty="0" smtClean="0">
                <a:latin typeface="+mj-ea"/>
                <a:ea typeface="+mj-ea"/>
              </a:rPr>
              <a:t>클릭</a:t>
            </a:r>
            <a:r>
              <a:rPr lang="en-US" altLang="ko-KR" b="1" dirty="0" smtClean="0">
                <a:latin typeface="+mj-ea"/>
                <a:ea typeface="+mj-ea"/>
              </a:rPr>
              <a:t>&gt;</a:t>
            </a:r>
            <a:r>
              <a:rPr lang="ko-KR" altLang="en-US" b="1" dirty="0" smtClean="0">
                <a:latin typeface="+mj-ea"/>
                <a:ea typeface="+mj-ea"/>
              </a:rPr>
              <a:t>작업창 클릭</a:t>
            </a:r>
            <a:r>
              <a:rPr lang="en-US" altLang="ko-KR" b="1" dirty="0" smtClean="0">
                <a:latin typeface="+mj-ea"/>
                <a:ea typeface="+mj-ea"/>
              </a:rPr>
              <a:t>&gt;</a:t>
            </a:r>
            <a:r>
              <a:rPr lang="en-US" altLang="ko-KR" b="1" dirty="0" smtClean="0">
                <a:latin typeface="+mj-ea"/>
                <a:ea typeface="+mj-ea"/>
              </a:rPr>
              <a:t>Rectangle Options</a:t>
            </a:r>
          </a:p>
          <a:p>
            <a:pPr marL="514350" indent="-514350"/>
            <a:r>
              <a:rPr lang="en-US" altLang="ko-KR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  <a:latin typeface="+mj-ea"/>
                <a:ea typeface="+mj-ea"/>
              </a:rPr>
              <a:t>  width:6mm, Height: 6mm</a:t>
            </a:r>
            <a:r>
              <a:rPr lang="ko-KR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입</a:t>
            </a:r>
            <a:endParaRPr lang="en-US" altLang="ko-KR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514350" indent="-514350"/>
            <a:endParaRPr lang="en-US" altLang="ko-KR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4. </a:t>
            </a:r>
            <a:r>
              <a:rPr lang="ko-KR" altLang="en-US" b="1" dirty="0" smtClean="0">
                <a:latin typeface="+mj-ea"/>
                <a:ea typeface="+mj-ea"/>
              </a:rPr>
              <a:t>가로</a:t>
            </a:r>
            <a:r>
              <a:rPr lang="en-US" altLang="ko-KR" b="1" dirty="0" smtClean="0">
                <a:latin typeface="+mj-ea"/>
                <a:ea typeface="+mj-ea"/>
              </a:rPr>
              <a:t>,</a:t>
            </a:r>
            <a:r>
              <a:rPr lang="ko-KR" altLang="en-US" b="1" dirty="0" smtClean="0">
                <a:latin typeface="+mj-ea"/>
                <a:ea typeface="+mj-ea"/>
              </a:rPr>
              <a:t>세로 </a:t>
            </a:r>
            <a:r>
              <a:rPr lang="en-US" altLang="ko-KR" b="1" dirty="0" smtClean="0">
                <a:latin typeface="+mj-ea"/>
                <a:ea typeface="+mj-ea"/>
              </a:rPr>
              <a:t>6mm</a:t>
            </a:r>
            <a:r>
              <a:rPr lang="ko-KR" altLang="en-US" b="1" dirty="0" smtClean="0">
                <a:latin typeface="+mj-ea"/>
                <a:ea typeface="+mj-ea"/>
              </a:rPr>
              <a:t>상자가 나타나면 </a:t>
            </a:r>
            <a:r>
              <a:rPr lang="ko-KR" altLang="en-US" b="1" dirty="0">
                <a:latin typeface="+mj-ea"/>
              </a:rPr>
              <a:t>면색</a:t>
            </a:r>
            <a:r>
              <a:rPr lang="en-US" altLang="ko-KR" b="1" dirty="0" smtClean="0">
                <a:latin typeface="+mj-ea"/>
              </a:rPr>
              <a:t>:</a:t>
            </a:r>
            <a:r>
              <a:rPr lang="ko-KR" altLang="en-US" b="1" dirty="0" smtClean="0">
                <a:latin typeface="+mj-ea"/>
              </a:rPr>
              <a:t> 검정</a:t>
            </a:r>
            <a:r>
              <a:rPr lang="en-US" altLang="ko-KR" b="1" dirty="0" smtClean="0">
                <a:latin typeface="+mj-ea"/>
                <a:ea typeface="+mj-ea"/>
              </a:rPr>
              <a:t> </a:t>
            </a:r>
            <a:r>
              <a:rPr lang="ko-KR" altLang="en-US" b="1" dirty="0" smtClean="0">
                <a:latin typeface="+mj-ea"/>
                <a:ea typeface="+mj-ea"/>
              </a:rPr>
              <a:t>지정</a:t>
            </a:r>
            <a:endParaRPr lang="en-US" altLang="ko-KR" b="1" dirty="0" smtClean="0">
              <a:latin typeface="+mj-ea"/>
              <a:ea typeface="+mj-ea"/>
            </a:endParaRPr>
          </a:p>
          <a:p>
            <a:pPr marL="514350" indent="-514350"/>
            <a:endParaRPr lang="en-US" altLang="ko-KR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5.</a:t>
            </a:r>
            <a:r>
              <a:rPr lang="ko-KR" altLang="en-US" b="1" dirty="0">
                <a:latin typeface="+mj-ea"/>
              </a:rPr>
              <a:t> 상자안에 꾸미고 싶은 도형 모양 선택</a:t>
            </a:r>
            <a:r>
              <a:rPr lang="en-US" altLang="ko-KR" b="1" dirty="0">
                <a:latin typeface="+mj-ea"/>
              </a:rPr>
              <a:t>&gt;</a:t>
            </a:r>
            <a:r>
              <a:rPr lang="ko-KR" altLang="en-US" b="1" dirty="0">
                <a:latin typeface="+mj-ea"/>
              </a:rPr>
              <a:t>면색</a:t>
            </a:r>
            <a:r>
              <a:rPr lang="en-US" altLang="ko-KR" b="1" dirty="0">
                <a:latin typeface="+mj-ea"/>
              </a:rPr>
              <a:t>:</a:t>
            </a:r>
            <a:r>
              <a:rPr lang="ko-KR" altLang="en-US" b="1" dirty="0">
                <a:latin typeface="+mj-ea"/>
              </a:rPr>
              <a:t>원하는 색  여러 도형 </a:t>
            </a:r>
            <a:r>
              <a:rPr lang="ko-KR" altLang="en-US" b="1" dirty="0" smtClean="0">
                <a:latin typeface="+mj-ea"/>
              </a:rPr>
              <a:t>그리기</a:t>
            </a:r>
            <a:endParaRPr lang="en-US" altLang="ko-KR" b="1" dirty="0" smtClean="0">
              <a:latin typeface="+mj-ea"/>
            </a:endParaRPr>
          </a:p>
          <a:p>
            <a:pPr marL="514350" indent="-514350"/>
            <a:endParaRPr lang="en-US" altLang="ko-KR" b="1" dirty="0">
              <a:latin typeface="+mj-ea"/>
              <a:ea typeface="+mj-ea"/>
            </a:endParaRPr>
          </a:p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6. </a:t>
            </a:r>
            <a:r>
              <a:rPr lang="ko-KR" altLang="en-US" b="1" dirty="0" smtClean="0">
                <a:latin typeface="+mj-ea"/>
                <a:ea typeface="+mj-ea"/>
              </a:rPr>
              <a:t>상자 택하여 선색</a:t>
            </a:r>
            <a:r>
              <a:rPr lang="en-US" altLang="ko-KR" b="1" dirty="0" smtClean="0">
                <a:latin typeface="+mj-ea"/>
                <a:ea typeface="+mj-ea"/>
              </a:rPr>
              <a:t>:</a:t>
            </a:r>
            <a:r>
              <a:rPr lang="ko-KR" altLang="en-US" b="1" dirty="0" smtClean="0">
                <a:latin typeface="+mj-ea"/>
                <a:ea typeface="+mj-ea"/>
              </a:rPr>
              <a:t>없음으로 변경</a:t>
            </a:r>
            <a:endParaRPr lang="en-US" altLang="ko-KR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pic>
        <p:nvPicPr>
          <p:cNvPr id="6" name="Picture 5" descr="rectang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7400" y="838200"/>
            <a:ext cx="4572000" cy="232946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1219200" y="2514600"/>
            <a:ext cx="609600" cy="914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066800" y="228600"/>
            <a:ext cx="71628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패턴이용하여 글자 꾸미기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patter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914400"/>
            <a:ext cx="5305425" cy="1476375"/>
          </a:xfrm>
          <a:prstGeom prst="rect">
            <a:avLst/>
          </a:prstGeom>
        </p:spPr>
      </p:pic>
      <p:sp>
        <p:nvSpPr>
          <p:cNvPr id="4" name="Subtitle 4"/>
          <p:cNvSpPr txBox="1">
            <a:spLocks/>
          </p:cNvSpPr>
          <p:nvPr/>
        </p:nvSpPr>
        <p:spPr>
          <a:xfrm>
            <a:off x="304800" y="2247900"/>
            <a:ext cx="8458200" cy="15621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7. 1</a:t>
            </a:r>
            <a:r>
              <a:rPr lang="ko-KR" altLang="en-US" b="1" dirty="0" smtClean="0">
                <a:latin typeface="+mj-ea"/>
                <a:ea typeface="+mj-ea"/>
              </a:rPr>
              <a:t>번을 패턴 등록하기 위해 </a:t>
            </a:r>
            <a:r>
              <a:rPr lang="en-US" altLang="ko-KR" b="1" dirty="0" smtClean="0">
                <a:latin typeface="+mj-ea"/>
                <a:ea typeface="+mj-ea"/>
              </a:rPr>
              <a:t>window&gt;swatch </a:t>
            </a:r>
            <a:r>
              <a:rPr lang="ko-KR" altLang="en-US" b="1" dirty="0" smtClean="0">
                <a:latin typeface="+mj-ea"/>
                <a:ea typeface="+mj-ea"/>
              </a:rPr>
              <a:t>꺼내어 </a:t>
            </a:r>
            <a:r>
              <a:rPr lang="en-US" altLang="ko-KR" b="1" dirty="0" smtClean="0">
                <a:latin typeface="+mj-ea"/>
                <a:ea typeface="+mj-ea"/>
              </a:rPr>
              <a:t>1</a:t>
            </a:r>
            <a:r>
              <a:rPr lang="ko-KR" altLang="en-US" b="1" dirty="0" smtClean="0">
                <a:latin typeface="+mj-ea"/>
                <a:ea typeface="+mj-ea"/>
              </a:rPr>
              <a:t>번을 드레그하여</a:t>
            </a:r>
            <a:endParaRPr lang="en-US" altLang="ko-KR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b="1" dirty="0">
                <a:latin typeface="+mj-ea"/>
                <a:ea typeface="+mj-ea"/>
              </a:rPr>
              <a:t> </a:t>
            </a:r>
            <a:r>
              <a:rPr lang="en-US" altLang="ko-KR" b="1" dirty="0" smtClean="0">
                <a:latin typeface="+mj-ea"/>
                <a:ea typeface="+mj-ea"/>
              </a:rPr>
              <a:t>  </a:t>
            </a:r>
            <a:r>
              <a:rPr lang="en-US" altLang="ko-KR" b="1" dirty="0" smtClean="0">
                <a:latin typeface="+mj-ea"/>
              </a:rPr>
              <a:t>swatch</a:t>
            </a:r>
            <a:r>
              <a:rPr lang="ko-KR" altLang="en-US" b="1" dirty="0" smtClean="0">
                <a:latin typeface="+mj-ea"/>
              </a:rPr>
              <a:t>안에 넣기</a:t>
            </a:r>
            <a:r>
              <a:rPr lang="ko-KR" altLang="en-US" b="1" dirty="0" smtClean="0">
                <a:latin typeface="+mj-ea"/>
                <a:ea typeface="+mj-ea"/>
              </a:rPr>
              <a:t> </a:t>
            </a:r>
            <a:endParaRPr lang="en-US" altLang="ko-KR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8.</a:t>
            </a:r>
            <a:r>
              <a:rPr lang="ko-KR" altLang="en-US" b="1" dirty="0" smtClean="0">
                <a:latin typeface="+mj-ea"/>
                <a:ea typeface="+mj-ea"/>
              </a:rPr>
              <a:t> 글자 </a:t>
            </a:r>
            <a:r>
              <a:rPr lang="en-US" altLang="ko-KR" b="1" dirty="0" smtClean="0">
                <a:latin typeface="+mj-ea"/>
                <a:ea typeface="+mj-ea"/>
              </a:rPr>
              <a:t>C</a:t>
            </a:r>
            <a:r>
              <a:rPr lang="en-US" altLang="ko-KR" b="1" dirty="0" smtClean="0">
                <a:latin typeface="+mj-ea"/>
                <a:ea typeface="+mj-ea"/>
              </a:rPr>
              <a:t>ake</a:t>
            </a:r>
            <a:r>
              <a:rPr lang="ko-KR" altLang="en-US" b="1" dirty="0" smtClean="0">
                <a:latin typeface="+mj-ea"/>
                <a:ea typeface="+mj-ea"/>
              </a:rPr>
              <a:t>에</a:t>
            </a:r>
            <a:r>
              <a:rPr lang="en-US" altLang="ko-KR" b="1" dirty="0" smtClean="0">
                <a:latin typeface="+mj-ea"/>
                <a:ea typeface="+mj-ea"/>
              </a:rPr>
              <a:t>(</a:t>
            </a:r>
            <a:r>
              <a:rPr lang="ko-KR" altLang="en-US" b="1" dirty="0" smtClean="0">
                <a:latin typeface="+mj-ea"/>
                <a:ea typeface="+mj-ea"/>
              </a:rPr>
              <a:t>면색</a:t>
            </a:r>
            <a:r>
              <a:rPr lang="en-US" altLang="ko-KR" b="1" dirty="0" smtClean="0">
                <a:latin typeface="+mj-ea"/>
                <a:ea typeface="+mj-ea"/>
              </a:rPr>
              <a:t>:</a:t>
            </a:r>
            <a:r>
              <a:rPr lang="ko-KR" altLang="en-US" b="1" dirty="0" smtClean="0">
                <a:latin typeface="+mj-ea"/>
                <a:ea typeface="+mj-ea"/>
              </a:rPr>
              <a:t>있음 선색</a:t>
            </a:r>
            <a:r>
              <a:rPr lang="en-US" altLang="ko-KR" b="1" dirty="0" smtClean="0">
                <a:latin typeface="+mj-ea"/>
                <a:ea typeface="+mj-ea"/>
              </a:rPr>
              <a:t>:</a:t>
            </a:r>
            <a:r>
              <a:rPr lang="ko-KR" altLang="en-US" b="1" dirty="0" smtClean="0">
                <a:latin typeface="+mj-ea"/>
                <a:ea typeface="+mj-ea"/>
              </a:rPr>
              <a:t>없음 만약 선색에 이 모양을 넣으려면 선색</a:t>
            </a:r>
            <a:r>
              <a:rPr lang="en-US" altLang="ko-KR" b="1" dirty="0" smtClean="0">
                <a:latin typeface="+mj-ea"/>
                <a:ea typeface="+mj-ea"/>
              </a:rPr>
              <a:t>,</a:t>
            </a:r>
            <a:r>
              <a:rPr lang="ko-KR" altLang="en-US" b="1" dirty="0" smtClean="0">
                <a:latin typeface="+mj-ea"/>
                <a:ea typeface="+mj-ea"/>
              </a:rPr>
              <a:t>면색 반대로</a:t>
            </a:r>
            <a:r>
              <a:rPr lang="en-US" altLang="ko-KR" b="1" dirty="0" smtClean="0">
                <a:latin typeface="+mj-ea"/>
                <a:ea typeface="+mj-ea"/>
              </a:rPr>
              <a:t>)</a:t>
            </a:r>
            <a:r>
              <a:rPr lang="en-US" altLang="ko-KR" b="1" dirty="0" smtClean="0">
                <a:latin typeface="+mj-ea"/>
                <a:ea typeface="+mj-ea"/>
              </a:rPr>
              <a:t> </a:t>
            </a:r>
            <a:r>
              <a:rPr lang="ko-KR" altLang="en-US" b="1" dirty="0" smtClean="0">
                <a:latin typeface="+mj-ea"/>
                <a:ea typeface="+mj-ea"/>
              </a:rPr>
              <a:t>선택한 후 방금 등록한 </a:t>
            </a:r>
            <a:r>
              <a:rPr lang="en-US" altLang="ko-KR" b="1" dirty="0" smtClean="0">
                <a:latin typeface="+mj-ea"/>
                <a:ea typeface="+mj-ea"/>
              </a:rPr>
              <a:t>1</a:t>
            </a:r>
            <a:r>
              <a:rPr lang="ko-KR" altLang="en-US" b="1" dirty="0" smtClean="0">
                <a:latin typeface="+mj-ea"/>
                <a:ea typeface="+mj-ea"/>
              </a:rPr>
              <a:t>번 패턴 클릭</a:t>
            </a:r>
            <a:endParaRPr lang="en-US" altLang="ko-KR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9. </a:t>
            </a:r>
            <a:r>
              <a:rPr lang="ko-KR" altLang="en-US" b="1" dirty="0" smtClean="0">
                <a:latin typeface="+mj-ea"/>
                <a:ea typeface="+mj-ea"/>
              </a:rPr>
              <a:t>패턴으로 장식된 글자 선택</a:t>
            </a:r>
            <a:r>
              <a:rPr lang="en-US" altLang="ko-KR" b="1" dirty="0" smtClean="0">
                <a:latin typeface="+mj-ea"/>
                <a:ea typeface="+mj-ea"/>
              </a:rPr>
              <a:t>&gt;ALT</a:t>
            </a:r>
            <a:r>
              <a:rPr lang="ko-KR" altLang="en-US" b="1" dirty="0" smtClean="0">
                <a:latin typeface="+mj-ea"/>
                <a:ea typeface="+mj-ea"/>
              </a:rPr>
              <a:t>키 눌러 하나 더 복사</a:t>
            </a:r>
            <a:r>
              <a:rPr lang="ko-KR" altLang="en-US" b="1" dirty="0" smtClean="0">
                <a:latin typeface="+mj-ea"/>
                <a:ea typeface="+mj-ea"/>
              </a:rPr>
              <a:t> </a:t>
            </a:r>
            <a:r>
              <a:rPr lang="en-US" altLang="ko-KR" b="1" dirty="0" smtClean="0">
                <a:latin typeface="+mj-ea"/>
                <a:ea typeface="+mj-ea"/>
              </a:rPr>
              <a:t> </a:t>
            </a:r>
          </a:p>
          <a:p>
            <a:pPr marL="514350" indent="-514350"/>
            <a:endParaRPr lang="en-US" altLang="ko-KR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066800"/>
            <a:ext cx="1371600" cy="1066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6" name="Picture 5" descr="CAK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8300" y="3962400"/>
            <a:ext cx="5676900" cy="2667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3962400"/>
            <a:ext cx="6019800" cy="1066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2100" y="5562600"/>
            <a:ext cx="6019800" cy="1066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066800" y="228600"/>
            <a:ext cx="71628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패턴이용하여 글자 꾸미기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342900" y="990600"/>
            <a:ext cx="8458200" cy="1219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10.  2</a:t>
            </a:r>
            <a:r>
              <a:rPr lang="ko-KR" altLang="en-US" b="1" dirty="0" smtClean="0">
                <a:latin typeface="+mj-ea"/>
                <a:ea typeface="+mj-ea"/>
              </a:rPr>
              <a:t>번 글자 선택</a:t>
            </a:r>
            <a:r>
              <a:rPr lang="en-US" altLang="ko-KR" b="1" dirty="0" smtClean="0">
                <a:latin typeface="+mj-ea"/>
                <a:ea typeface="+mj-ea"/>
              </a:rPr>
              <a:t>&gt;</a:t>
            </a:r>
            <a:r>
              <a:rPr lang="ko-KR" altLang="en-US" b="1" dirty="0" smtClean="0">
                <a:latin typeface="+mj-ea"/>
                <a:ea typeface="+mj-ea"/>
              </a:rPr>
              <a:t>메뉴 </a:t>
            </a:r>
            <a:r>
              <a:rPr lang="en-US" altLang="ko-KR" b="1" dirty="0" smtClean="0">
                <a:latin typeface="+mj-ea"/>
                <a:ea typeface="+mj-ea"/>
              </a:rPr>
              <a:t>Object&gt; Ungroup</a:t>
            </a:r>
          </a:p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11.  </a:t>
            </a:r>
            <a:r>
              <a:rPr lang="ko-KR" altLang="en-US" b="1" dirty="0" smtClean="0">
                <a:latin typeface="+mj-ea"/>
                <a:ea typeface="+mj-ea"/>
              </a:rPr>
              <a:t>낱개 글자 각각에 </a:t>
            </a:r>
            <a:r>
              <a:rPr lang="en-US" altLang="ko-KR" b="1" dirty="0" smtClean="0">
                <a:latin typeface="+mj-ea"/>
                <a:ea typeface="+mj-ea"/>
              </a:rPr>
              <a:t>stroke </a:t>
            </a:r>
            <a:r>
              <a:rPr lang="ko-KR" altLang="en-US" b="1" dirty="0" smtClean="0">
                <a:latin typeface="+mj-ea"/>
                <a:ea typeface="+mj-ea"/>
              </a:rPr>
              <a:t>높이고 선색도 바꾸기</a:t>
            </a:r>
            <a:endParaRPr lang="en-US" altLang="ko-KR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12.  3</a:t>
            </a:r>
            <a:r>
              <a:rPr lang="ko-KR" altLang="en-US" b="1" dirty="0" smtClean="0">
                <a:latin typeface="+mj-ea"/>
                <a:ea typeface="+mj-ea"/>
              </a:rPr>
              <a:t>번 글자엔 </a:t>
            </a:r>
            <a:r>
              <a:rPr lang="en-US" altLang="ko-KR" b="1" dirty="0">
                <a:latin typeface="+mj-ea"/>
              </a:rPr>
              <a:t>stroke </a:t>
            </a:r>
            <a:r>
              <a:rPr lang="ko-KR" altLang="en-US" b="1" dirty="0" smtClean="0">
                <a:latin typeface="+mj-ea"/>
              </a:rPr>
              <a:t>높이고 선색</a:t>
            </a:r>
            <a:r>
              <a:rPr lang="en-US" altLang="ko-KR" b="1" dirty="0" smtClean="0">
                <a:latin typeface="+mj-ea"/>
              </a:rPr>
              <a:t>:</a:t>
            </a:r>
            <a:r>
              <a:rPr lang="ko-KR" altLang="en-US" b="1" dirty="0" smtClean="0">
                <a:latin typeface="+mj-ea"/>
              </a:rPr>
              <a:t>검정</a:t>
            </a:r>
            <a:endParaRPr lang="en-US" altLang="ko-KR" b="1" dirty="0" smtClean="0">
              <a:latin typeface="+mj-ea"/>
            </a:endParaRPr>
          </a:p>
          <a:p>
            <a:pPr marL="514350" indent="-514350"/>
            <a:r>
              <a:rPr lang="en-US" altLang="ko-KR" b="1" dirty="0" smtClean="0">
                <a:latin typeface="+mj-ea"/>
                <a:ea typeface="+mj-ea"/>
              </a:rPr>
              <a:t>13.</a:t>
            </a:r>
            <a:r>
              <a:rPr lang="en-US" altLang="ko-KR" b="1" dirty="0">
                <a:latin typeface="+mj-ea"/>
              </a:rPr>
              <a:t> </a:t>
            </a:r>
            <a:r>
              <a:rPr lang="en-US" altLang="ko-KR" b="1" dirty="0" smtClean="0">
                <a:latin typeface="+mj-ea"/>
              </a:rPr>
              <a:t> 3</a:t>
            </a:r>
            <a:r>
              <a:rPr lang="ko-KR" altLang="en-US" b="1" dirty="0">
                <a:latin typeface="+mj-ea"/>
              </a:rPr>
              <a:t>번 글자를 </a:t>
            </a:r>
            <a:r>
              <a:rPr lang="en-US" altLang="ko-KR" b="1" dirty="0">
                <a:latin typeface="+mj-ea"/>
              </a:rPr>
              <a:t>2</a:t>
            </a:r>
            <a:r>
              <a:rPr lang="ko-KR" altLang="en-US" b="1" dirty="0">
                <a:latin typeface="+mj-ea"/>
              </a:rPr>
              <a:t>번글자아래 </a:t>
            </a:r>
            <a:r>
              <a:rPr lang="ko-KR" altLang="en-US" b="1" dirty="0" smtClean="0">
                <a:latin typeface="+mj-ea"/>
              </a:rPr>
              <a:t>드레그</a:t>
            </a:r>
            <a:r>
              <a:rPr lang="en-US" altLang="ko-KR" b="1" dirty="0" smtClean="0">
                <a:latin typeface="+mj-ea"/>
              </a:rPr>
              <a:t>&gt;</a:t>
            </a:r>
            <a:r>
              <a:rPr lang="ko-KR" altLang="en-US" b="1" dirty="0" smtClean="0">
                <a:latin typeface="+mj-ea"/>
              </a:rPr>
              <a:t>우측마우스</a:t>
            </a:r>
            <a:r>
              <a:rPr lang="en-US" altLang="ko-KR" b="1" dirty="0" smtClean="0">
                <a:latin typeface="+mj-ea"/>
              </a:rPr>
              <a:t>&gt;Arrange&gt;Send to back</a:t>
            </a:r>
            <a:r>
              <a:rPr lang="en-US" altLang="ko-KR" b="1" dirty="0" smtClean="0">
                <a:latin typeface="+mj-ea"/>
              </a:rPr>
              <a:t>  </a:t>
            </a:r>
            <a:endParaRPr lang="en-US" altLang="ko-KR" b="1" dirty="0">
              <a:latin typeface="+mj-ea"/>
            </a:endParaRPr>
          </a:p>
          <a:p>
            <a:pPr marL="514350" indent="-514350"/>
            <a:r>
              <a:rPr lang="ko-KR" altLang="en-US" b="1" dirty="0" smtClean="0">
                <a:latin typeface="+mj-ea"/>
                <a:ea typeface="+mj-ea"/>
              </a:rPr>
              <a:t> </a:t>
            </a:r>
            <a:endParaRPr lang="en-US" altLang="ko-KR" b="1" dirty="0" smtClean="0">
              <a:latin typeface="+mj-ea"/>
              <a:ea typeface="+mj-ea"/>
            </a:endParaRPr>
          </a:p>
          <a:p>
            <a:pPr marL="514350" indent="-514350"/>
            <a:endParaRPr lang="en-US" altLang="ko-KR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pic>
        <p:nvPicPr>
          <p:cNvPr id="4" name="Picture 3" descr="CAK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971800"/>
            <a:ext cx="4572000" cy="2612571"/>
          </a:xfrm>
          <a:prstGeom prst="rect">
            <a:avLst/>
          </a:prstGeom>
        </p:spPr>
      </p:pic>
      <p:pic>
        <p:nvPicPr>
          <p:cNvPr id="5" name="Picture 4" descr="CAK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657600"/>
            <a:ext cx="4257443" cy="1295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211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패턴이용하여  글자 꾸미기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jungyeo park</dc:creator>
  <cp:lastModifiedBy>jungyeo park</cp:lastModifiedBy>
  <cp:revision>11</cp:revision>
  <dcterms:created xsi:type="dcterms:W3CDTF">2016-01-20T20:38:02Z</dcterms:created>
  <dcterms:modified xsi:type="dcterms:W3CDTF">2016-01-20T22:07:53Z</dcterms:modified>
</cp:coreProperties>
</file>