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8" autoAdjust="0"/>
    <p:restoredTop sz="91219" autoAdjust="0"/>
  </p:normalViewPr>
  <p:slideViewPr>
    <p:cSldViewPr>
      <p:cViewPr>
        <p:scale>
          <a:sx n="69" d="100"/>
          <a:sy n="69" d="100"/>
        </p:scale>
        <p:origin x="-12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5825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Adobe </a:t>
            </a:r>
            <a:r>
              <a:rPr lang="en-US" sz="4400" b="1" dirty="0" smtClean="0">
                <a:solidFill>
                  <a:srgbClr val="FF0000"/>
                </a:solidFill>
              </a:rPr>
              <a:t>Tutorial &amp; </a:t>
            </a:r>
            <a:r>
              <a:rPr lang="en-US" sz="4400" b="1" dirty="0" smtClean="0">
                <a:solidFill>
                  <a:srgbClr val="FF0000"/>
                </a:solidFill>
              </a:rPr>
              <a:t>Making identification </a:t>
            </a:r>
            <a:r>
              <a:rPr lang="en-US" sz="4400" b="1" dirty="0" smtClean="0">
                <a:solidFill>
                  <a:srgbClr val="FF0000"/>
                </a:solidFill>
              </a:rPr>
              <a:t>photo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그림 16" descr="photoshop cs2 작업환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857232"/>
            <a:ext cx="8615762" cy="5472608"/>
          </a:xfrm>
          <a:prstGeom prst="rect">
            <a:avLst/>
          </a:prstGeom>
        </p:spPr>
      </p:pic>
      <p:sp>
        <p:nvSpPr>
          <p:cNvPr id="18" name="Line Callout 2 13"/>
          <p:cNvSpPr/>
          <p:nvPr/>
        </p:nvSpPr>
        <p:spPr>
          <a:xfrm>
            <a:off x="3857620" y="2500306"/>
            <a:ext cx="1199012" cy="3571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83473"/>
              <a:gd name="adj6" fmla="val -707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Option 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428596" y="1142984"/>
            <a:ext cx="4680520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71451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Image window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1691680" y="4437112"/>
            <a:ext cx="1357322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0142"/>
              <a:gd name="adj6" fmla="val -6393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Tool 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Line Callout 2 13"/>
          <p:cNvSpPr/>
          <p:nvPr/>
        </p:nvSpPr>
        <p:spPr>
          <a:xfrm>
            <a:off x="7500958" y="2786058"/>
            <a:ext cx="1643042" cy="17950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3593"/>
              <a:gd name="adj6" fmla="val 398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Displaying window: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Minimizing,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Maximizing, Close or Exit Button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ine Callout 2 12"/>
          <p:cNvSpPr/>
          <p:nvPr/>
        </p:nvSpPr>
        <p:spPr>
          <a:xfrm>
            <a:off x="1691680" y="2636912"/>
            <a:ext cx="1357322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4929"/>
              <a:gd name="adj6" fmla="val -743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Menu 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/>
          <p:nvPr/>
        </p:nvSpPr>
        <p:spPr>
          <a:xfrm>
            <a:off x="539552" y="1700808"/>
            <a:ext cx="4680520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Rectangle 4"/>
          <p:cNvSpPr/>
          <p:nvPr/>
        </p:nvSpPr>
        <p:spPr>
          <a:xfrm flipV="1">
            <a:off x="395536" y="1988837"/>
            <a:ext cx="720080" cy="3888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Rectangle 4"/>
          <p:cNvSpPr/>
          <p:nvPr/>
        </p:nvSpPr>
        <p:spPr>
          <a:xfrm>
            <a:off x="5508104" y="1565176"/>
            <a:ext cx="2016224" cy="467213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Line Callout 2 13"/>
          <p:cNvSpPr/>
          <p:nvPr/>
        </p:nvSpPr>
        <p:spPr>
          <a:xfrm>
            <a:off x="3635896" y="6093296"/>
            <a:ext cx="914400" cy="3571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43106"/>
              <a:gd name="adj6" fmla="val 25882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Palette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/>
          <p:nvPr/>
        </p:nvSpPr>
        <p:spPr>
          <a:xfrm>
            <a:off x="7596336" y="1124744"/>
            <a:ext cx="1368152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43570" y="1500174"/>
            <a:ext cx="165618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MOVE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6136" y="4221088"/>
            <a:ext cx="1152128" cy="422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Eyedropper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75656" y="1700808"/>
            <a:ext cx="121786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LASOR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07704" y="2132856"/>
            <a:ext cx="78809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CROP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47664" y="1268760"/>
            <a:ext cx="150703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MARQUEE 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67544" y="2564904"/>
            <a:ext cx="2875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SPOT HEALING BRUSH 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51720" y="3501008"/>
            <a:ext cx="114300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Eraser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63688" y="3068960"/>
            <a:ext cx="14401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STAMP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339752" y="4221088"/>
            <a:ext cx="100241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Pen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652120" y="2348880"/>
            <a:ext cx="165276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SLICE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28860" y="5572140"/>
            <a:ext cx="100013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Standard Mode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24128" y="4725144"/>
            <a:ext cx="714380" cy="418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Zoom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652120" y="3212976"/>
            <a:ext cx="165618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GRADIENT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724128" y="3717032"/>
            <a:ext cx="129614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TEXT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652120" y="2780928"/>
            <a:ext cx="14401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BRUSH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652120" y="1916832"/>
            <a:ext cx="216024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MAGIC WAND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8" name="내용 개체 틀 57" descr="도구바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428736"/>
            <a:ext cx="758712" cy="4937125"/>
          </a:xfrm>
        </p:spPr>
      </p:pic>
      <p:sp>
        <p:nvSpPr>
          <p:cNvPr id="14" name="Rectangle 13"/>
          <p:cNvSpPr/>
          <p:nvPr/>
        </p:nvSpPr>
        <p:spPr>
          <a:xfrm>
            <a:off x="4139952" y="1857364"/>
            <a:ext cx="432048" cy="28575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2" name="Rectangle 13"/>
          <p:cNvSpPr/>
          <p:nvPr/>
        </p:nvSpPr>
        <p:spPr>
          <a:xfrm>
            <a:off x="4143372" y="2071678"/>
            <a:ext cx="432048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4786314" y="1785926"/>
            <a:ext cx="866376" cy="2143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2" idx="1"/>
          </p:cNvCxnSpPr>
          <p:nvPr/>
        </p:nvCxnSpPr>
        <p:spPr>
          <a:xfrm rot="10800000" flipV="1">
            <a:off x="4786314" y="2060848"/>
            <a:ext cx="865806" cy="15370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00562" y="4143380"/>
            <a:ext cx="357190" cy="29413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7" name="Straight Arrow Connector 25"/>
          <p:cNvCxnSpPr>
            <a:stCxn id="35" idx="3"/>
          </p:cNvCxnSpPr>
          <p:nvPr/>
        </p:nvCxnSpPr>
        <p:spPr>
          <a:xfrm>
            <a:off x="2693522" y="1844824"/>
            <a:ext cx="1521288" cy="36973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5"/>
          <p:cNvCxnSpPr/>
          <p:nvPr/>
        </p:nvCxnSpPr>
        <p:spPr>
          <a:xfrm>
            <a:off x="2699792" y="2268488"/>
            <a:ext cx="1515018" cy="231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7"/>
          <p:cNvCxnSpPr>
            <a:stCxn id="69" idx="1"/>
          </p:cNvCxnSpPr>
          <p:nvPr/>
        </p:nvCxnSpPr>
        <p:spPr>
          <a:xfrm rot="10800000" flipV="1">
            <a:off x="4786314" y="2456892"/>
            <a:ext cx="865806" cy="1148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25"/>
          <p:cNvCxnSpPr/>
          <p:nvPr/>
        </p:nvCxnSpPr>
        <p:spPr>
          <a:xfrm>
            <a:off x="3214678" y="2714620"/>
            <a:ext cx="928694" cy="714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25"/>
          <p:cNvCxnSpPr>
            <a:endCxn id="14" idx="1"/>
          </p:cNvCxnSpPr>
          <p:nvPr/>
        </p:nvCxnSpPr>
        <p:spPr>
          <a:xfrm>
            <a:off x="2987824" y="1484784"/>
            <a:ext cx="1152128" cy="5154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25"/>
          <p:cNvCxnSpPr/>
          <p:nvPr/>
        </p:nvCxnSpPr>
        <p:spPr>
          <a:xfrm flipV="1">
            <a:off x="3131840" y="3071810"/>
            <a:ext cx="1154408" cy="14116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7"/>
          <p:cNvCxnSpPr/>
          <p:nvPr/>
        </p:nvCxnSpPr>
        <p:spPr>
          <a:xfrm rot="10800000">
            <a:off x="4857752" y="2857496"/>
            <a:ext cx="794368" cy="6744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7"/>
          <p:cNvCxnSpPr/>
          <p:nvPr/>
        </p:nvCxnSpPr>
        <p:spPr>
          <a:xfrm rot="10800000">
            <a:off x="4786314" y="3357562"/>
            <a:ext cx="865236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7"/>
          <p:cNvCxnSpPr>
            <a:stCxn id="84" idx="1"/>
          </p:cNvCxnSpPr>
          <p:nvPr/>
        </p:nvCxnSpPr>
        <p:spPr>
          <a:xfrm rot="10800000">
            <a:off x="4786314" y="3857628"/>
            <a:ext cx="937814" cy="342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7"/>
          <p:cNvCxnSpPr/>
          <p:nvPr/>
        </p:nvCxnSpPr>
        <p:spPr>
          <a:xfrm rot="10800000">
            <a:off x="4786314" y="4349714"/>
            <a:ext cx="928694" cy="79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7"/>
          <p:cNvCxnSpPr/>
          <p:nvPr/>
        </p:nvCxnSpPr>
        <p:spPr>
          <a:xfrm rot="10800000">
            <a:off x="4714876" y="4632046"/>
            <a:ext cx="1071570" cy="2257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25"/>
          <p:cNvCxnSpPr/>
          <p:nvPr/>
        </p:nvCxnSpPr>
        <p:spPr>
          <a:xfrm flipV="1">
            <a:off x="3203848" y="3429000"/>
            <a:ext cx="1008112" cy="2160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7"/>
          <p:cNvSpPr/>
          <p:nvPr/>
        </p:nvSpPr>
        <p:spPr>
          <a:xfrm>
            <a:off x="5580112" y="5373216"/>
            <a:ext cx="18494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Background color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2" name="Straight Arrow Connector 7"/>
          <p:cNvCxnSpPr/>
          <p:nvPr/>
        </p:nvCxnSpPr>
        <p:spPr>
          <a:xfrm rot="10800000">
            <a:off x="4714876" y="5143512"/>
            <a:ext cx="937244" cy="4457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25"/>
          <p:cNvCxnSpPr>
            <a:stCxn id="74" idx="3"/>
          </p:cNvCxnSpPr>
          <p:nvPr/>
        </p:nvCxnSpPr>
        <p:spPr>
          <a:xfrm flipV="1">
            <a:off x="3428992" y="5500702"/>
            <a:ext cx="785818" cy="25003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7"/>
          <p:cNvSpPr/>
          <p:nvPr/>
        </p:nvSpPr>
        <p:spPr>
          <a:xfrm>
            <a:off x="5652120" y="5805264"/>
            <a:ext cx="14401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Quick Mask Mode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7" name="Straight Arrow Connector 7"/>
          <p:cNvCxnSpPr>
            <a:stCxn id="80" idx="1"/>
          </p:cNvCxnSpPr>
          <p:nvPr/>
        </p:nvCxnSpPr>
        <p:spPr>
          <a:xfrm rot="10800000">
            <a:off x="4786314" y="6215082"/>
            <a:ext cx="865806" cy="297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25"/>
          <p:cNvCxnSpPr/>
          <p:nvPr/>
        </p:nvCxnSpPr>
        <p:spPr>
          <a:xfrm flipV="1">
            <a:off x="3357554" y="4143380"/>
            <a:ext cx="928694" cy="144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73"/>
          <p:cNvSpPr/>
          <p:nvPr/>
        </p:nvSpPr>
        <p:spPr>
          <a:xfrm>
            <a:off x="2411760" y="6309320"/>
            <a:ext cx="1000132" cy="405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Adobe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Imageready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5" name="Straight Arrow Connector 25"/>
          <p:cNvCxnSpPr/>
          <p:nvPr/>
        </p:nvCxnSpPr>
        <p:spPr>
          <a:xfrm flipV="1">
            <a:off x="3419872" y="6143644"/>
            <a:ext cx="866376" cy="30969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3"/>
          <p:cNvSpPr/>
          <p:nvPr/>
        </p:nvSpPr>
        <p:spPr>
          <a:xfrm>
            <a:off x="5652120" y="6309320"/>
            <a:ext cx="1216156" cy="405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Adobe Photoshop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2" name="Straight Arrow Connector 7"/>
          <p:cNvCxnSpPr/>
          <p:nvPr/>
        </p:nvCxnSpPr>
        <p:spPr>
          <a:xfrm rot="10800000">
            <a:off x="4714876" y="5572140"/>
            <a:ext cx="1000132" cy="4286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77"/>
          <p:cNvSpPr/>
          <p:nvPr/>
        </p:nvSpPr>
        <p:spPr>
          <a:xfrm>
            <a:off x="1500166" y="4786322"/>
            <a:ext cx="18494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Foreground color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1" name="Straight Arrow Connector 25"/>
          <p:cNvCxnSpPr/>
          <p:nvPr/>
        </p:nvCxnSpPr>
        <p:spPr>
          <a:xfrm>
            <a:off x="3428992" y="4929198"/>
            <a:ext cx="857256" cy="714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 txBox="1">
            <a:spLocks/>
          </p:cNvSpPr>
          <p:nvPr/>
        </p:nvSpPr>
        <p:spPr>
          <a:xfrm>
            <a:off x="1763688" y="274638"/>
            <a:ext cx="5472608" cy="8501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Adobe </a:t>
            </a:r>
            <a:r>
              <a:rPr lang="en-US" altLang="ko-K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cs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Tutorial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785918" y="0"/>
            <a:ext cx="6072230" cy="5825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Making </a:t>
            </a:r>
            <a:r>
              <a:rPr lang="en-US" sz="4400" b="1" dirty="0" smtClean="0">
                <a:solidFill>
                  <a:srgbClr val="FF0000"/>
                </a:solidFill>
              </a:rPr>
              <a:t>identification photo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571480"/>
            <a:ext cx="8607330" cy="4786346"/>
          </a:xfrm>
          <a:noFill/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228600" indent="-228600">
              <a:buNone/>
            </a:pPr>
            <a:r>
              <a:rPr lang="en-US" sz="1700" b="1" dirty="0" smtClean="0"/>
              <a:t>1</a:t>
            </a:r>
            <a:r>
              <a:rPr lang="en-US" sz="2200" b="1" dirty="0" smtClean="0"/>
              <a:t>. </a:t>
            </a:r>
            <a:r>
              <a:rPr lang="en-US" altLang="ko-KR" sz="2000" b="1" dirty="0" smtClean="0"/>
              <a:t>File&gt;Open one photo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sz="1700" b="1" dirty="0" smtClean="0"/>
              <a:t>2.</a:t>
            </a:r>
            <a:r>
              <a:rPr lang="en-US" sz="2000" b="1" dirty="0" smtClean="0"/>
              <a:t> Cropping  </a:t>
            </a:r>
            <a:r>
              <a:rPr lang="en-US" sz="2000" b="1" dirty="0" err="1" smtClean="0"/>
              <a:t>unnecesary</a:t>
            </a:r>
            <a:r>
              <a:rPr lang="en-US" sz="2000" b="1" dirty="0" smtClean="0"/>
              <a:t>  parts  by using c</a:t>
            </a:r>
            <a:r>
              <a:rPr lang="en-US" altLang="ko-KR" sz="2000" b="1" dirty="0" smtClean="0"/>
              <a:t>rop tool,</a:t>
            </a:r>
            <a:endParaRPr lang="en-US" altLang="ko-KR" sz="2000" b="1" dirty="0" smtClean="0"/>
          </a:p>
          <a:p>
            <a:pPr marL="228600" lvl="0" indent="-228600">
              <a:buNone/>
            </a:pPr>
            <a:r>
              <a:rPr lang="en-US" sz="1800" b="1" dirty="0" smtClean="0"/>
              <a:t>3. Distinguishing </a:t>
            </a:r>
            <a:r>
              <a:rPr lang="en-US" sz="1800" b="1" dirty="0" smtClean="0"/>
              <a:t>between identification </a:t>
            </a:r>
            <a:r>
              <a:rPr lang="en-US" sz="1800" b="1" dirty="0" smtClean="0"/>
              <a:t>photo part and </a:t>
            </a:r>
          </a:p>
          <a:p>
            <a:pPr marL="228600" lvl="0" indent="-228600">
              <a:buNone/>
            </a:pPr>
            <a:r>
              <a:rPr lang="en-US" sz="1800" b="1" dirty="0" smtClean="0"/>
              <a:t>    background part of photo&gt;</a:t>
            </a:r>
            <a:endParaRPr lang="en-US" sz="18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   by using lasso tool </a:t>
            </a:r>
            <a:r>
              <a:rPr lang="en-US" altLang="ko-KR" sz="2000" b="1" dirty="0" smtClean="0"/>
              <a:t>and </a:t>
            </a:r>
            <a:r>
              <a:rPr lang="en-US" altLang="ko-KR" sz="2000" b="1" dirty="0" smtClean="0"/>
              <a:t>Magic Wand Tool, 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  </a:t>
            </a:r>
            <a:r>
              <a:rPr lang="en-US" altLang="ko-KR" sz="2000" b="1" dirty="0" smtClean="0"/>
              <a:t>click </a:t>
            </a:r>
            <a:r>
              <a:rPr lang="en-US" altLang="ko-KR" sz="2000" b="1" dirty="0" smtClean="0"/>
              <a:t>background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part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  Click </a:t>
            </a:r>
            <a:r>
              <a:rPr lang="en-US" altLang="ko-KR" sz="2000" b="1" u="sng" dirty="0" smtClean="0"/>
              <a:t>quick mask mode </a:t>
            </a:r>
            <a:r>
              <a:rPr lang="en-US" altLang="ko-KR" sz="2000" b="1" dirty="0" smtClean="0"/>
              <a:t>twice, check Masked Areas &gt;color click&gt;choosing red color&gt;opacity 50%&gt;</a:t>
            </a:r>
            <a:r>
              <a:rPr lang="en-US" altLang="ko-KR" sz="2000" b="1" dirty="0" smtClean="0"/>
              <a:t>coloring background part red </a:t>
            </a:r>
            <a:r>
              <a:rPr lang="en-US" sz="1800" b="1" dirty="0" smtClean="0"/>
              <a:t>carefully</a:t>
            </a: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4. Going to </a:t>
            </a:r>
            <a:r>
              <a:rPr lang="en-US" altLang="ko-KR" sz="2000" b="1" u="sng" dirty="0" smtClean="0"/>
              <a:t>standard mode</a:t>
            </a:r>
            <a:r>
              <a:rPr lang="en-US" altLang="ko-KR" sz="2000" b="1" dirty="0" smtClean="0"/>
              <a:t>,  adding one Layer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5. In the Layer2, after </a:t>
            </a:r>
            <a:r>
              <a:rPr lang="en-US" altLang="ko-KR" sz="2000" b="1" dirty="0" smtClean="0"/>
              <a:t>choosing background color and foreground color</a:t>
            </a:r>
            <a:r>
              <a:rPr lang="en-US" altLang="ko-KR" sz="2000" b="1" dirty="0" smtClean="0"/>
              <a:t>,  </a:t>
            </a:r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making Gradient</a:t>
            </a: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6. In </a:t>
            </a:r>
            <a:r>
              <a:rPr lang="en-US" altLang="ko-KR" sz="2000" b="1" dirty="0" smtClean="0"/>
              <a:t>the </a:t>
            </a:r>
            <a:r>
              <a:rPr lang="en-US" altLang="ko-KR" sz="2000" b="1" dirty="0" smtClean="0"/>
              <a:t>Layer2, Filter</a:t>
            </a:r>
            <a:r>
              <a:rPr lang="en-US" altLang="ko-KR" sz="2000" b="1" dirty="0" smtClean="0"/>
              <a:t>&gt; Render&gt; Cloud </a:t>
            </a:r>
            <a:r>
              <a:rPr lang="en-US" altLang="ko-KR" sz="2000" b="1" dirty="0" smtClean="0"/>
              <a:t>and,  Filter</a:t>
            </a:r>
            <a:r>
              <a:rPr lang="en-US" altLang="ko-KR" sz="2000" b="1" dirty="0" smtClean="0"/>
              <a:t>&gt; Render&gt; Lens </a:t>
            </a:r>
            <a:r>
              <a:rPr lang="en-US" altLang="ko-KR" sz="2000" b="1" dirty="0" smtClean="0"/>
              <a:t>Flare</a:t>
            </a:r>
          </a:p>
          <a:p>
            <a:pPr marL="514350" indent="-514350">
              <a:buNone/>
            </a:pPr>
            <a:r>
              <a:rPr lang="en-US" altLang="ko-KR" sz="2000" b="1" dirty="0" smtClean="0"/>
              <a:t>   deciding  brightness,   </a:t>
            </a:r>
            <a:r>
              <a:rPr lang="en-US" altLang="ko-KR" sz="2000" b="1" dirty="0" smtClean="0"/>
              <a:t>Lens type: 50-300mm </a:t>
            </a:r>
            <a:r>
              <a:rPr lang="en-US" altLang="ko-KR" sz="2000" b="1" dirty="0" smtClean="0"/>
              <a:t>Zoom</a:t>
            </a:r>
            <a:endParaRPr lang="en-US" altLang="ko-KR" sz="2000" b="1" dirty="0" smtClean="0"/>
          </a:p>
          <a:p>
            <a:pPr marL="228600" indent="-228600">
              <a:buNone/>
            </a:pPr>
            <a:r>
              <a:rPr lang="en-US" altLang="ko-KR" sz="2000" b="1" dirty="0" smtClean="0"/>
              <a:t>7. For making clearer photograph,</a:t>
            </a:r>
            <a:r>
              <a:rPr lang="ko-KR" altLang="en-US" sz="2000" b="1" dirty="0" smtClean="0"/>
              <a:t>  </a:t>
            </a:r>
            <a:r>
              <a:rPr lang="en-US" altLang="ko-KR" sz="2000" b="1" dirty="0" smtClean="0"/>
              <a:t>Layer&gt;New Adjustment Layer</a:t>
            </a:r>
            <a:r>
              <a:rPr lang="en-US" altLang="ko-KR" sz="2000" b="1" dirty="0" smtClean="0"/>
              <a:t>&gt;</a:t>
            </a:r>
          </a:p>
          <a:p>
            <a:pPr marL="228600" indent="-228600">
              <a:buNone/>
            </a:pPr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  </a:t>
            </a:r>
            <a:r>
              <a:rPr lang="en-US" altLang="ko-KR" sz="2000" b="1" dirty="0" smtClean="0"/>
              <a:t>using </a:t>
            </a:r>
            <a:r>
              <a:rPr lang="en-US" altLang="ko-KR" sz="2000" b="1" dirty="0" smtClean="0"/>
              <a:t>Curves</a:t>
            </a:r>
            <a:r>
              <a:rPr lang="en-US" altLang="ko-KR" sz="2000" b="1" dirty="0" smtClean="0"/>
              <a:t>, Level</a:t>
            </a:r>
          </a:p>
          <a:p>
            <a:pPr marL="228600" indent="-228600">
              <a:buNone/>
            </a:pPr>
            <a:r>
              <a:rPr lang="en-US" altLang="ko-KR" sz="2000" b="1" dirty="0" smtClean="0"/>
              <a:t>8. File&gt;Automate&gt;Picture </a:t>
            </a:r>
            <a:r>
              <a:rPr lang="en-US" altLang="ko-KR" sz="2000" b="1" dirty="0" smtClean="0"/>
              <a:t>Package</a:t>
            </a:r>
            <a:r>
              <a:rPr lang="en-US" altLang="ko-KR" sz="2000" b="1" dirty="0" smtClean="0"/>
              <a:t>&gt;</a:t>
            </a:r>
            <a:r>
              <a:rPr lang="en-US" sz="2000" b="1" dirty="0" smtClean="0">
                <a:solidFill>
                  <a:srgbClr val="FF0000"/>
                </a:solidFill>
              </a:rPr>
              <a:t> identification photo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2.5X3&gt;OK</a:t>
            </a:r>
            <a:r>
              <a:rPr lang="en-US" sz="2000" dirty="0" smtClean="0"/>
              <a:t> </a:t>
            </a:r>
            <a:endParaRPr lang="en-US" sz="2000" b="1" dirty="0"/>
          </a:p>
        </p:txBody>
      </p:sp>
      <p:pic>
        <p:nvPicPr>
          <p:cNvPr id="10" name="그림 9" descr="사진크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5286388"/>
            <a:ext cx="3690144" cy="17110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quick mask mo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28604"/>
            <a:ext cx="2714612" cy="1962150"/>
          </a:xfrm>
          <a:prstGeom prst="rect">
            <a:avLst/>
          </a:prstGeom>
        </p:spPr>
      </p:pic>
      <p:cxnSp>
        <p:nvCxnSpPr>
          <p:cNvPr id="6" name="Straight Arrow Connector 25"/>
          <p:cNvCxnSpPr/>
          <p:nvPr/>
        </p:nvCxnSpPr>
        <p:spPr>
          <a:xfrm rot="16200000" flipV="1">
            <a:off x="6572264" y="2214554"/>
            <a:ext cx="500066" cy="7143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내용 개체 틀 57" descr="도구바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42908" y="714356"/>
            <a:ext cx="758712" cy="49371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14282" y="4643446"/>
            <a:ext cx="285752" cy="28803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6" name="Straight Arrow Connector 7"/>
          <p:cNvCxnSpPr/>
          <p:nvPr/>
        </p:nvCxnSpPr>
        <p:spPr>
          <a:xfrm rot="5400000">
            <a:off x="-317" y="3000657"/>
            <a:ext cx="2072272" cy="121444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4714884"/>
            <a:ext cx="285720" cy="214314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3" name="Straight Arrow Connector 7"/>
          <p:cNvCxnSpPr/>
          <p:nvPr/>
        </p:nvCxnSpPr>
        <p:spPr>
          <a:xfrm rot="10800000" flipV="1">
            <a:off x="0" y="3143248"/>
            <a:ext cx="2143108" cy="15716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071670" y="6000768"/>
            <a:ext cx="1071570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identification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3214678" y="5715016"/>
            <a:ext cx="571504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3X4 photo 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14744" y="5572140"/>
            <a:ext cx="80996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Passport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photos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696" tIns="0" rIns="6348" bIns="3650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sng" strike="noStrike" cap="none" normalizeH="0" baseline="0" smtClean="0">
                <a:ln>
                  <a:noFill/>
                </a:ln>
                <a:solidFill>
                  <a:srgbClr val="D6D6D6"/>
                </a:solidFill>
                <a:effectLst/>
                <a:latin typeface="Arial" pitchFamily="34" charset="0"/>
                <a:ea typeface="Gulim" pitchFamily="34" charset="-127"/>
                <a:cs typeface="Arial" pitchFamily="34" charset="0"/>
              </a:rPr>
              <a:t>visa</a:t>
            </a:r>
            <a:r>
              <a:rPr kumimoji="0" lang="en-US" sz="1000" b="1" i="0" u="sng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Dotum" pitchFamily="34" charset="-127"/>
                <a:ea typeface="Dotum" pitchFamily="34" charset="-127"/>
                <a:cs typeface="Arial" pitchFamily="34" charset="0"/>
              </a:rPr>
              <a:t>  </a:t>
            </a:r>
            <a:endParaRPr kumimoji="0" lang="en-US" sz="900" b="1" i="0" u="sng" strike="noStrike" cap="none" normalizeH="0" baseline="0" smtClean="0">
              <a:ln>
                <a:noFill/>
              </a:ln>
              <a:solidFill>
                <a:srgbClr val="444444"/>
              </a:solidFill>
              <a:effectLst/>
              <a:latin typeface="Dotum" pitchFamily="34" charset="-127"/>
              <a:ea typeface="Dotum" pitchFamily="34" charset="-127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65" cy="189143"/>
          </a:xfrm>
          <a:prstGeom prst="rect">
            <a:avLst/>
          </a:prstGeom>
          <a:solidFill>
            <a:srgbClr val="FFFFE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53958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Dotum" pitchFamily="34" charset="-127"/>
              <a:ea typeface="Dotum" pitchFamily="34" charset="-127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643438" y="5572140"/>
            <a:ext cx="714380" cy="304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6979" rIns="2697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Gulim" pitchFamily="34" charset="-127"/>
                <a:cs typeface="Tahoma" pitchFamily="34" charset="0"/>
              </a:rPr>
              <a:t>Visa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57950" y="5429264"/>
            <a:ext cx="971741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card-</a:t>
            </a:r>
            <a:r>
              <a:rPr lang="en-US" sz="1050" b="1" dirty="0" err="1" smtClean="0">
                <a:solidFill>
                  <a:srgbClr val="FF0000"/>
                </a:solidFill>
              </a:rPr>
              <a:t>sizeed</a:t>
            </a:r>
            <a:r>
              <a:rPr lang="en-US" sz="1050" b="1" dirty="0" smtClean="0">
                <a:solidFill>
                  <a:srgbClr val="FF0000"/>
                </a:solidFill>
              </a:rPr>
              <a:t> </a:t>
            </a:r>
            <a:endParaRPr lang="en-US" sz="1050" b="1" dirty="0" smtClean="0">
              <a:solidFill>
                <a:srgbClr val="FF0000"/>
              </a:solidFill>
            </a:endParaRPr>
          </a:p>
          <a:p>
            <a:r>
              <a:rPr lang="en-US" sz="1050" b="1" dirty="0" smtClean="0">
                <a:solidFill>
                  <a:srgbClr val="FF0000"/>
                </a:solidFill>
              </a:rPr>
              <a:t>photograph</a:t>
            </a:r>
            <a:endParaRPr lang="en-US" sz="105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7"/>
          <p:cNvCxnSpPr/>
          <p:nvPr/>
        </p:nvCxnSpPr>
        <p:spPr>
          <a:xfrm rot="10800000" flipV="1">
            <a:off x="6143636" y="5786454"/>
            <a:ext cx="357190" cy="714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5000660" cy="77809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Identification </a:t>
            </a:r>
            <a:r>
              <a:rPr lang="en-US" b="1" dirty="0" smtClean="0">
                <a:solidFill>
                  <a:srgbClr val="FF0000"/>
                </a:solidFill>
              </a:rPr>
              <a:t>photo</a:t>
            </a:r>
            <a:endParaRPr lang="ko-KR" altLang="en-US" dirty="0"/>
          </a:p>
        </p:txBody>
      </p:sp>
      <p:sp>
        <p:nvSpPr>
          <p:cNvPr id="6" name="Right Arrow 8"/>
          <p:cNvSpPr/>
          <p:nvPr/>
        </p:nvSpPr>
        <p:spPr>
          <a:xfrm>
            <a:off x="3131840" y="342900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그림 6" descr="현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996952"/>
            <a:ext cx="1525914" cy="1512168"/>
          </a:xfrm>
          <a:prstGeom prst="rect">
            <a:avLst/>
          </a:prstGeom>
        </p:spPr>
      </p:pic>
      <p:pic>
        <p:nvPicPr>
          <p:cNvPr id="8" name="그림 7" descr="현빈 증명사진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268760"/>
            <a:ext cx="3236467" cy="537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707</TotalTime>
  <Words>231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Slide 1</vt:lpstr>
      <vt:lpstr>Slide 2</vt:lpstr>
      <vt:lpstr>Slide 3</vt:lpstr>
      <vt:lpstr>Identification photo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user</cp:lastModifiedBy>
  <cp:revision>121</cp:revision>
  <dcterms:created xsi:type="dcterms:W3CDTF">2015-05-15T17:59:22Z</dcterms:created>
  <dcterms:modified xsi:type="dcterms:W3CDTF">2016-01-15T23:26:27Z</dcterms:modified>
</cp:coreProperties>
</file>