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6"/>
  </p:notesMasterIdLst>
  <p:sldIdLst>
    <p:sldId id="256" r:id="rId2"/>
    <p:sldId id="257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18" autoAdjust="0"/>
    <p:restoredTop sz="91219" autoAdjust="0"/>
  </p:normalViewPr>
  <p:slideViewPr>
    <p:cSldViewPr>
      <p:cViewPr>
        <p:scale>
          <a:sx n="69" d="100"/>
          <a:sy n="69" d="100"/>
        </p:scale>
        <p:origin x="-129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452F3-A893-40BE-B93C-C398BC105E11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687A0-9BAE-4B16-B486-CE19F7BA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FAF0384-7F66-4C1E-8F92-F1663C2C7313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FAF0384-7F66-4C1E-8F92-F1663C2C7313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FAF0384-7F66-4C1E-8F92-F1663C2C7313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74638"/>
            <a:ext cx="9144000" cy="58259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Adobe </a:t>
            </a:r>
            <a:r>
              <a:rPr lang="en-US" sz="4400" b="1" dirty="0" smtClean="0">
                <a:solidFill>
                  <a:srgbClr val="FF0000"/>
                </a:solidFill>
              </a:rPr>
              <a:t>Tutorial &amp; </a:t>
            </a:r>
            <a:r>
              <a:rPr lang="en-US" sz="4400" b="1" dirty="0" smtClean="0">
                <a:solidFill>
                  <a:srgbClr val="FF0000"/>
                </a:solidFill>
              </a:rPr>
              <a:t>Making identification </a:t>
            </a:r>
            <a:r>
              <a:rPr lang="en-US" sz="4400" b="1" dirty="0" smtClean="0">
                <a:solidFill>
                  <a:srgbClr val="FF0000"/>
                </a:solidFill>
              </a:rPr>
              <a:t>photo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7" name="그림 16" descr="photoshop cs2 작업환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857232"/>
            <a:ext cx="8615762" cy="5472608"/>
          </a:xfrm>
          <a:prstGeom prst="rect">
            <a:avLst/>
          </a:prstGeom>
        </p:spPr>
      </p:pic>
      <p:sp>
        <p:nvSpPr>
          <p:cNvPr id="18" name="Line Callout 2 13"/>
          <p:cNvSpPr/>
          <p:nvPr/>
        </p:nvSpPr>
        <p:spPr>
          <a:xfrm>
            <a:off x="3857620" y="2500306"/>
            <a:ext cx="1199012" cy="35719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83473"/>
              <a:gd name="adj6" fmla="val -7072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Option bar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4"/>
          <p:cNvSpPr/>
          <p:nvPr/>
        </p:nvSpPr>
        <p:spPr>
          <a:xfrm>
            <a:off x="428596" y="1142984"/>
            <a:ext cx="4680520" cy="216024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31840" y="3645024"/>
            <a:ext cx="171451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Image window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Line Callout 2 12"/>
          <p:cNvSpPr/>
          <p:nvPr/>
        </p:nvSpPr>
        <p:spPr>
          <a:xfrm>
            <a:off x="1691680" y="4437112"/>
            <a:ext cx="1357322" cy="57150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40142"/>
              <a:gd name="adj6" fmla="val -6393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Tool bar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Line Callout 2 13"/>
          <p:cNvSpPr/>
          <p:nvPr/>
        </p:nvSpPr>
        <p:spPr>
          <a:xfrm>
            <a:off x="7500958" y="2786058"/>
            <a:ext cx="1643042" cy="179507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3593"/>
              <a:gd name="adj6" fmla="val 3980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Displaying window: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Minimizing,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Maximizing, Close or Exit Button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Line Callout 2 12"/>
          <p:cNvSpPr/>
          <p:nvPr/>
        </p:nvSpPr>
        <p:spPr>
          <a:xfrm>
            <a:off x="1691680" y="2636912"/>
            <a:ext cx="1357322" cy="57150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34929"/>
              <a:gd name="adj6" fmla="val -743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Menu bar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4"/>
          <p:cNvSpPr/>
          <p:nvPr/>
        </p:nvSpPr>
        <p:spPr>
          <a:xfrm>
            <a:off x="539552" y="1700808"/>
            <a:ext cx="4680520" cy="216024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0" name="Rectangle 4"/>
          <p:cNvSpPr/>
          <p:nvPr/>
        </p:nvSpPr>
        <p:spPr>
          <a:xfrm flipV="1">
            <a:off x="395536" y="1988837"/>
            <a:ext cx="720080" cy="388843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1" name="Rectangle 4"/>
          <p:cNvSpPr/>
          <p:nvPr/>
        </p:nvSpPr>
        <p:spPr>
          <a:xfrm>
            <a:off x="5508104" y="1565176"/>
            <a:ext cx="2016224" cy="467213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5" name="Line Callout 2 13"/>
          <p:cNvSpPr/>
          <p:nvPr/>
        </p:nvSpPr>
        <p:spPr>
          <a:xfrm>
            <a:off x="3635896" y="6093296"/>
            <a:ext cx="914400" cy="35719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743106"/>
              <a:gd name="adj6" fmla="val 25882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Palette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4"/>
          <p:cNvSpPr/>
          <p:nvPr/>
        </p:nvSpPr>
        <p:spPr>
          <a:xfrm>
            <a:off x="7596336" y="1124744"/>
            <a:ext cx="1368152" cy="2880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43570" y="1500174"/>
            <a:ext cx="1656184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MOVE TOOL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96136" y="4221088"/>
            <a:ext cx="1152128" cy="4223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Eyedropper tool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75656" y="1700808"/>
            <a:ext cx="121786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LASOR TOOL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07704" y="2132856"/>
            <a:ext cx="78809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CROP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547664" y="1268760"/>
            <a:ext cx="150703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MARQUEE  TOOL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67544" y="2564904"/>
            <a:ext cx="2875190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SPOT HEALING BRUSH  TOOL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051720" y="3501008"/>
            <a:ext cx="1143008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Eraser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763688" y="3068960"/>
            <a:ext cx="1440160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STAMP TOOL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339752" y="4221088"/>
            <a:ext cx="100241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Pen tool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652120" y="2348880"/>
            <a:ext cx="1652764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SLICE TOOL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428860" y="5572140"/>
            <a:ext cx="1000132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Standard Mode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724128" y="4725144"/>
            <a:ext cx="714380" cy="4183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Zoom tool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652120" y="3212976"/>
            <a:ext cx="1656184" cy="285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GRADIENT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724128" y="3717032"/>
            <a:ext cx="1296144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TEXT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652120" y="2780928"/>
            <a:ext cx="1440160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BRUSH TOOL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652120" y="1916832"/>
            <a:ext cx="2160240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MAGIC WAND TOOL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58" name="내용 개체 틀 57" descr="도구바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143372" y="1428736"/>
            <a:ext cx="758712" cy="4937125"/>
          </a:xfrm>
        </p:spPr>
      </p:pic>
      <p:sp>
        <p:nvSpPr>
          <p:cNvPr id="14" name="Rectangle 13"/>
          <p:cNvSpPr/>
          <p:nvPr/>
        </p:nvSpPr>
        <p:spPr>
          <a:xfrm>
            <a:off x="4139952" y="1857364"/>
            <a:ext cx="432048" cy="28575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2" name="Rectangle 13"/>
          <p:cNvSpPr/>
          <p:nvPr/>
        </p:nvSpPr>
        <p:spPr>
          <a:xfrm>
            <a:off x="4143372" y="2071678"/>
            <a:ext cx="432048" cy="2880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10800000" flipV="1">
            <a:off x="4786314" y="1785926"/>
            <a:ext cx="866376" cy="21431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92" idx="1"/>
          </p:cNvCxnSpPr>
          <p:nvPr/>
        </p:nvCxnSpPr>
        <p:spPr>
          <a:xfrm rot="10800000" flipV="1">
            <a:off x="4786314" y="2060848"/>
            <a:ext cx="865806" cy="15370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00562" y="4143380"/>
            <a:ext cx="357190" cy="29413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27" name="Straight Arrow Connector 25"/>
          <p:cNvCxnSpPr>
            <a:stCxn id="35" idx="3"/>
          </p:cNvCxnSpPr>
          <p:nvPr/>
        </p:nvCxnSpPr>
        <p:spPr>
          <a:xfrm>
            <a:off x="2693522" y="1844824"/>
            <a:ext cx="1521288" cy="36973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25"/>
          <p:cNvCxnSpPr/>
          <p:nvPr/>
        </p:nvCxnSpPr>
        <p:spPr>
          <a:xfrm>
            <a:off x="2699792" y="2268488"/>
            <a:ext cx="1515018" cy="23181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7"/>
          <p:cNvCxnSpPr>
            <a:stCxn id="69" idx="1"/>
          </p:cNvCxnSpPr>
          <p:nvPr/>
        </p:nvCxnSpPr>
        <p:spPr>
          <a:xfrm rot="10800000" flipV="1">
            <a:off x="4786314" y="2456892"/>
            <a:ext cx="865806" cy="11485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25"/>
          <p:cNvCxnSpPr/>
          <p:nvPr/>
        </p:nvCxnSpPr>
        <p:spPr>
          <a:xfrm>
            <a:off x="3214678" y="2714620"/>
            <a:ext cx="928694" cy="7143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25"/>
          <p:cNvCxnSpPr>
            <a:endCxn id="14" idx="1"/>
          </p:cNvCxnSpPr>
          <p:nvPr/>
        </p:nvCxnSpPr>
        <p:spPr>
          <a:xfrm>
            <a:off x="2987824" y="1484784"/>
            <a:ext cx="1152128" cy="51545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25"/>
          <p:cNvCxnSpPr/>
          <p:nvPr/>
        </p:nvCxnSpPr>
        <p:spPr>
          <a:xfrm flipV="1">
            <a:off x="3131840" y="3071810"/>
            <a:ext cx="1154408" cy="14116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7"/>
          <p:cNvCxnSpPr/>
          <p:nvPr/>
        </p:nvCxnSpPr>
        <p:spPr>
          <a:xfrm rot="10800000">
            <a:off x="4857752" y="2857496"/>
            <a:ext cx="794368" cy="6744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7"/>
          <p:cNvCxnSpPr/>
          <p:nvPr/>
        </p:nvCxnSpPr>
        <p:spPr>
          <a:xfrm rot="10800000">
            <a:off x="4786314" y="3357562"/>
            <a:ext cx="865236" cy="158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7"/>
          <p:cNvCxnSpPr>
            <a:stCxn id="84" idx="1"/>
          </p:cNvCxnSpPr>
          <p:nvPr/>
        </p:nvCxnSpPr>
        <p:spPr>
          <a:xfrm rot="10800000">
            <a:off x="4786314" y="3857628"/>
            <a:ext cx="937814" cy="342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7"/>
          <p:cNvCxnSpPr/>
          <p:nvPr/>
        </p:nvCxnSpPr>
        <p:spPr>
          <a:xfrm rot="10800000">
            <a:off x="4786314" y="4349714"/>
            <a:ext cx="928694" cy="798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7"/>
          <p:cNvCxnSpPr/>
          <p:nvPr/>
        </p:nvCxnSpPr>
        <p:spPr>
          <a:xfrm rot="10800000">
            <a:off x="4714876" y="4632046"/>
            <a:ext cx="1071570" cy="22571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25"/>
          <p:cNvCxnSpPr/>
          <p:nvPr/>
        </p:nvCxnSpPr>
        <p:spPr>
          <a:xfrm flipV="1">
            <a:off x="3203848" y="3429000"/>
            <a:ext cx="1008112" cy="21602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7"/>
          <p:cNvSpPr/>
          <p:nvPr/>
        </p:nvSpPr>
        <p:spPr>
          <a:xfrm>
            <a:off x="5580112" y="5373216"/>
            <a:ext cx="1849408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Background color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72" name="Straight Arrow Connector 7"/>
          <p:cNvCxnSpPr/>
          <p:nvPr/>
        </p:nvCxnSpPr>
        <p:spPr>
          <a:xfrm rot="10800000">
            <a:off x="4714876" y="5143512"/>
            <a:ext cx="937244" cy="44572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25"/>
          <p:cNvCxnSpPr>
            <a:stCxn id="74" idx="3"/>
          </p:cNvCxnSpPr>
          <p:nvPr/>
        </p:nvCxnSpPr>
        <p:spPr>
          <a:xfrm flipV="1">
            <a:off x="3428992" y="5500702"/>
            <a:ext cx="785818" cy="250033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7"/>
          <p:cNvSpPr/>
          <p:nvPr/>
        </p:nvSpPr>
        <p:spPr>
          <a:xfrm>
            <a:off x="5652120" y="5805264"/>
            <a:ext cx="1440160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Quick Mask Mode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77" name="Straight Arrow Connector 7"/>
          <p:cNvCxnSpPr>
            <a:stCxn id="80" idx="1"/>
          </p:cNvCxnSpPr>
          <p:nvPr/>
        </p:nvCxnSpPr>
        <p:spPr>
          <a:xfrm rot="10800000">
            <a:off x="4786314" y="6215082"/>
            <a:ext cx="865806" cy="29715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25"/>
          <p:cNvCxnSpPr/>
          <p:nvPr/>
        </p:nvCxnSpPr>
        <p:spPr>
          <a:xfrm flipV="1">
            <a:off x="3357554" y="4143380"/>
            <a:ext cx="928694" cy="14401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73"/>
          <p:cNvSpPr/>
          <p:nvPr/>
        </p:nvSpPr>
        <p:spPr>
          <a:xfrm>
            <a:off x="2411760" y="6309320"/>
            <a:ext cx="1000132" cy="4058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Adobe </a:t>
            </a:r>
            <a:r>
              <a:rPr lang="en-US" altLang="ko-KR" sz="1100" b="1" dirty="0" err="1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Imageready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75" name="Straight Arrow Connector 25"/>
          <p:cNvCxnSpPr/>
          <p:nvPr/>
        </p:nvCxnSpPr>
        <p:spPr>
          <a:xfrm flipV="1">
            <a:off x="3419872" y="6143644"/>
            <a:ext cx="866376" cy="30969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3"/>
          <p:cNvSpPr/>
          <p:nvPr/>
        </p:nvSpPr>
        <p:spPr>
          <a:xfrm>
            <a:off x="5652120" y="6309320"/>
            <a:ext cx="1216156" cy="4058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Adobe Photoshop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82" name="Straight Arrow Connector 7"/>
          <p:cNvCxnSpPr/>
          <p:nvPr/>
        </p:nvCxnSpPr>
        <p:spPr>
          <a:xfrm rot="10800000">
            <a:off x="4714876" y="5572140"/>
            <a:ext cx="1000132" cy="42862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77"/>
          <p:cNvSpPr/>
          <p:nvPr/>
        </p:nvSpPr>
        <p:spPr>
          <a:xfrm>
            <a:off x="1500166" y="4786322"/>
            <a:ext cx="1849408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Foreground color</a:t>
            </a:r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51" name="Straight Arrow Connector 25"/>
          <p:cNvCxnSpPr/>
          <p:nvPr/>
        </p:nvCxnSpPr>
        <p:spPr>
          <a:xfrm>
            <a:off x="3428992" y="4929198"/>
            <a:ext cx="857256" cy="7143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itle 1"/>
          <p:cNvSpPr txBox="1">
            <a:spLocks/>
          </p:cNvSpPr>
          <p:nvPr/>
        </p:nvSpPr>
        <p:spPr>
          <a:xfrm>
            <a:off x="1763688" y="274638"/>
            <a:ext cx="5472608" cy="8501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Adobe </a:t>
            </a:r>
            <a:r>
              <a:rPr lang="en-US" altLang="ko-KR" sz="44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cs</a:t>
            </a:r>
            <a:r>
              <a:rPr lang="en-US" altLang="ko-KR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Tutorial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1785918" y="0"/>
            <a:ext cx="6072230" cy="58259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FF0000"/>
                </a:solidFill>
              </a:rPr>
              <a:t>Making </a:t>
            </a:r>
            <a:r>
              <a:rPr lang="en-US" sz="4400" b="1" dirty="0" smtClean="0">
                <a:solidFill>
                  <a:srgbClr val="FF0000"/>
                </a:solidFill>
              </a:rPr>
              <a:t>identification photo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571480"/>
            <a:ext cx="8607330" cy="4786346"/>
          </a:xfrm>
          <a:noFill/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228600" indent="-228600">
              <a:buNone/>
            </a:pPr>
            <a:r>
              <a:rPr lang="en-US" sz="1700" b="1" dirty="0" smtClean="0"/>
              <a:t>1</a:t>
            </a:r>
            <a:r>
              <a:rPr lang="en-US" sz="2200" b="1" dirty="0" smtClean="0"/>
              <a:t>. </a:t>
            </a:r>
            <a:r>
              <a:rPr lang="en-US" altLang="ko-KR" sz="2000" b="1" dirty="0" smtClean="0"/>
              <a:t>File&gt;Open one photo</a:t>
            </a:r>
            <a:endParaRPr lang="en-US" altLang="ko-KR" sz="2000" b="1" dirty="0" smtClean="0"/>
          </a:p>
          <a:p>
            <a:pPr marL="228600" indent="-228600">
              <a:buNone/>
            </a:pPr>
            <a:r>
              <a:rPr lang="en-US" sz="1700" b="1" dirty="0" smtClean="0"/>
              <a:t>2.</a:t>
            </a:r>
            <a:r>
              <a:rPr lang="en-US" sz="2000" b="1" dirty="0" smtClean="0"/>
              <a:t> Cropping  </a:t>
            </a:r>
            <a:r>
              <a:rPr lang="en-US" sz="2000" b="1" dirty="0" err="1" smtClean="0"/>
              <a:t>unnecesary</a:t>
            </a:r>
            <a:r>
              <a:rPr lang="en-US" sz="2000" b="1" dirty="0" smtClean="0"/>
              <a:t>  parts  by using c</a:t>
            </a:r>
            <a:r>
              <a:rPr lang="en-US" altLang="ko-KR" sz="2000" b="1" dirty="0" smtClean="0"/>
              <a:t>rop tool,</a:t>
            </a:r>
            <a:endParaRPr lang="en-US" altLang="ko-KR" sz="2000" b="1" dirty="0" smtClean="0"/>
          </a:p>
          <a:p>
            <a:pPr marL="228600" lvl="0" indent="-228600">
              <a:buNone/>
            </a:pPr>
            <a:r>
              <a:rPr lang="en-US" sz="1800" b="1" dirty="0" smtClean="0"/>
              <a:t>3. Distinguishing </a:t>
            </a:r>
            <a:r>
              <a:rPr lang="en-US" sz="1800" b="1" dirty="0" smtClean="0"/>
              <a:t>between identification </a:t>
            </a:r>
            <a:r>
              <a:rPr lang="en-US" sz="1800" b="1" dirty="0" smtClean="0"/>
              <a:t>photo part and </a:t>
            </a:r>
          </a:p>
          <a:p>
            <a:pPr marL="228600" lvl="0" indent="-228600">
              <a:buNone/>
            </a:pPr>
            <a:r>
              <a:rPr lang="en-US" sz="1800" b="1" dirty="0" smtClean="0"/>
              <a:t>    background part of photo&gt;</a:t>
            </a:r>
            <a:endParaRPr lang="en-US" sz="1800" b="1" dirty="0" smtClean="0"/>
          </a:p>
          <a:p>
            <a:pPr marL="228600" indent="-228600">
              <a:buNone/>
            </a:pPr>
            <a:r>
              <a:rPr lang="en-US" altLang="ko-KR" sz="2000" b="1" dirty="0" smtClean="0"/>
              <a:t>   by using lasso tool </a:t>
            </a:r>
            <a:r>
              <a:rPr lang="en-US" altLang="ko-KR" sz="2000" b="1" dirty="0" smtClean="0"/>
              <a:t>and </a:t>
            </a:r>
            <a:r>
              <a:rPr lang="en-US" altLang="ko-KR" sz="2000" b="1" dirty="0" smtClean="0"/>
              <a:t>Magic Wand Tool, </a:t>
            </a:r>
            <a:endParaRPr lang="en-US" altLang="ko-KR" sz="2000" b="1" dirty="0" smtClean="0"/>
          </a:p>
          <a:p>
            <a:pPr marL="228600" indent="-228600">
              <a:buNone/>
            </a:pPr>
            <a:r>
              <a:rPr lang="en-US" altLang="ko-KR" sz="2000" b="1" dirty="0" smtClean="0"/>
              <a:t> </a:t>
            </a:r>
            <a:r>
              <a:rPr lang="en-US" altLang="ko-KR" sz="2000" b="1" dirty="0" smtClean="0"/>
              <a:t>  </a:t>
            </a:r>
            <a:r>
              <a:rPr lang="en-US" altLang="ko-KR" sz="2000" b="1" dirty="0" smtClean="0"/>
              <a:t>click </a:t>
            </a:r>
            <a:r>
              <a:rPr lang="en-US" altLang="ko-KR" sz="2000" b="1" dirty="0" smtClean="0"/>
              <a:t>background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part</a:t>
            </a:r>
            <a:endParaRPr lang="en-US" altLang="ko-KR" sz="2000" b="1" dirty="0" smtClean="0"/>
          </a:p>
          <a:p>
            <a:pPr marL="228600" indent="-228600">
              <a:buNone/>
            </a:pPr>
            <a:r>
              <a:rPr lang="en-US" altLang="ko-KR" sz="2000" b="1" dirty="0" smtClean="0"/>
              <a:t>  Click </a:t>
            </a:r>
            <a:r>
              <a:rPr lang="en-US" altLang="ko-KR" sz="2000" b="1" u="sng" dirty="0" smtClean="0"/>
              <a:t>quick mask mode </a:t>
            </a:r>
            <a:r>
              <a:rPr lang="en-US" altLang="ko-KR" sz="2000" b="1" dirty="0" smtClean="0"/>
              <a:t>twice, check Masked Areas &gt;color click&gt;choosing red color&gt;opacity 50%&gt;</a:t>
            </a:r>
            <a:r>
              <a:rPr lang="en-US" altLang="ko-KR" sz="2000" b="1" dirty="0" smtClean="0"/>
              <a:t>coloring background part red </a:t>
            </a:r>
            <a:r>
              <a:rPr lang="en-US" sz="1800" b="1" dirty="0" smtClean="0"/>
              <a:t>carefully</a:t>
            </a:r>
            <a:r>
              <a:rPr lang="ko-KR" altLang="en-US" sz="2000" b="1" dirty="0" smtClean="0"/>
              <a:t> </a:t>
            </a:r>
            <a:endParaRPr lang="en-US" altLang="ko-KR" sz="2000" b="1" dirty="0" smtClean="0"/>
          </a:p>
          <a:p>
            <a:pPr marL="228600" indent="-228600">
              <a:buNone/>
            </a:pPr>
            <a:r>
              <a:rPr lang="en-US" altLang="ko-KR" sz="2000" b="1" dirty="0" smtClean="0"/>
              <a:t>4. Going to </a:t>
            </a:r>
            <a:r>
              <a:rPr lang="en-US" altLang="ko-KR" sz="2000" b="1" u="sng" dirty="0" smtClean="0"/>
              <a:t>standard mode</a:t>
            </a:r>
            <a:r>
              <a:rPr lang="en-US" altLang="ko-KR" sz="2000" b="1" dirty="0" smtClean="0"/>
              <a:t>,  adding one Layer</a:t>
            </a:r>
            <a:endParaRPr lang="en-US" altLang="ko-KR" sz="2000" b="1" dirty="0" smtClean="0"/>
          </a:p>
          <a:p>
            <a:pPr marL="228600" indent="-228600">
              <a:buNone/>
            </a:pPr>
            <a:r>
              <a:rPr lang="en-US" altLang="ko-KR" sz="2000" b="1" dirty="0" smtClean="0"/>
              <a:t>5. In the Layer2, after </a:t>
            </a:r>
            <a:r>
              <a:rPr lang="en-US" altLang="ko-KR" sz="2000" b="1" dirty="0" smtClean="0"/>
              <a:t>choosing background color and foreground color</a:t>
            </a:r>
            <a:r>
              <a:rPr lang="en-US" altLang="ko-KR" sz="2000" b="1" dirty="0" smtClean="0"/>
              <a:t>,  </a:t>
            </a:r>
            <a:r>
              <a:rPr lang="en-US" altLang="ko-KR" sz="2000" b="1" dirty="0" smtClean="0"/>
              <a:t> </a:t>
            </a:r>
            <a:r>
              <a:rPr lang="en-US" altLang="ko-KR" sz="2000" b="1" dirty="0" smtClean="0"/>
              <a:t>making Gradient</a:t>
            </a:r>
            <a:r>
              <a:rPr lang="ko-KR" altLang="en-US" sz="2000" b="1" dirty="0" smtClean="0"/>
              <a:t> </a:t>
            </a:r>
            <a:endParaRPr lang="en-US" altLang="ko-KR" sz="2000" b="1" dirty="0" smtClean="0"/>
          </a:p>
          <a:p>
            <a:pPr marL="228600" indent="-228600">
              <a:buNone/>
            </a:pPr>
            <a:r>
              <a:rPr lang="en-US" altLang="ko-KR" sz="2000" b="1" dirty="0" smtClean="0"/>
              <a:t>6. In </a:t>
            </a:r>
            <a:r>
              <a:rPr lang="en-US" altLang="ko-KR" sz="2000" b="1" dirty="0" smtClean="0"/>
              <a:t>the </a:t>
            </a:r>
            <a:r>
              <a:rPr lang="en-US" altLang="ko-KR" sz="2000" b="1" dirty="0" smtClean="0"/>
              <a:t>Layer2, Filter</a:t>
            </a:r>
            <a:r>
              <a:rPr lang="en-US" altLang="ko-KR" sz="2000" b="1" dirty="0" smtClean="0"/>
              <a:t>&gt; Render&gt; Cloud </a:t>
            </a:r>
            <a:r>
              <a:rPr lang="en-US" altLang="ko-KR" sz="2000" b="1" dirty="0" smtClean="0"/>
              <a:t>and,  Filter</a:t>
            </a:r>
            <a:r>
              <a:rPr lang="en-US" altLang="ko-KR" sz="2000" b="1" dirty="0" smtClean="0"/>
              <a:t>&gt; Render&gt; Lens </a:t>
            </a:r>
            <a:r>
              <a:rPr lang="en-US" altLang="ko-KR" sz="2000" b="1" dirty="0" smtClean="0"/>
              <a:t>Flare</a:t>
            </a:r>
          </a:p>
          <a:p>
            <a:pPr marL="514350" indent="-514350">
              <a:buNone/>
            </a:pPr>
            <a:r>
              <a:rPr lang="en-US" altLang="ko-KR" sz="2000" b="1" dirty="0" smtClean="0"/>
              <a:t>   deciding  brightness,   </a:t>
            </a:r>
            <a:r>
              <a:rPr lang="en-US" altLang="ko-KR" sz="2000" b="1" dirty="0" smtClean="0"/>
              <a:t>Lens type: 50-300mm </a:t>
            </a:r>
            <a:r>
              <a:rPr lang="en-US" altLang="ko-KR" sz="2000" b="1" dirty="0" smtClean="0"/>
              <a:t>Zoom</a:t>
            </a:r>
            <a:endParaRPr lang="en-US" altLang="ko-KR" sz="2000" b="1" dirty="0" smtClean="0"/>
          </a:p>
          <a:p>
            <a:pPr marL="228600" indent="-228600">
              <a:buNone/>
            </a:pPr>
            <a:r>
              <a:rPr lang="en-US" altLang="ko-KR" sz="2000" b="1" dirty="0" smtClean="0"/>
              <a:t>7. For making clearer photograph,</a:t>
            </a:r>
            <a:r>
              <a:rPr lang="ko-KR" altLang="en-US" sz="2000" b="1" dirty="0" smtClean="0"/>
              <a:t>  </a:t>
            </a:r>
            <a:r>
              <a:rPr lang="en-US" altLang="ko-KR" sz="2000" b="1" dirty="0" smtClean="0"/>
              <a:t>Layer&gt;New Adjustment Layer</a:t>
            </a:r>
            <a:r>
              <a:rPr lang="en-US" altLang="ko-KR" sz="2000" b="1" dirty="0" smtClean="0"/>
              <a:t>&gt;</a:t>
            </a:r>
          </a:p>
          <a:p>
            <a:pPr marL="228600" indent="-228600">
              <a:buNone/>
            </a:pPr>
            <a:r>
              <a:rPr lang="en-US" altLang="ko-KR" sz="2000" b="1" dirty="0" smtClean="0"/>
              <a:t> </a:t>
            </a:r>
            <a:r>
              <a:rPr lang="en-US" altLang="ko-KR" sz="2000" b="1" dirty="0" smtClean="0"/>
              <a:t>  </a:t>
            </a:r>
            <a:r>
              <a:rPr lang="en-US" altLang="ko-KR" sz="2000" b="1" dirty="0" smtClean="0"/>
              <a:t>using </a:t>
            </a:r>
            <a:r>
              <a:rPr lang="en-US" altLang="ko-KR" sz="2000" b="1" dirty="0" smtClean="0"/>
              <a:t>Curves</a:t>
            </a:r>
            <a:r>
              <a:rPr lang="en-US" altLang="ko-KR" sz="2000" b="1" dirty="0" smtClean="0"/>
              <a:t>, Level</a:t>
            </a:r>
          </a:p>
          <a:p>
            <a:pPr marL="228600" indent="-228600">
              <a:buNone/>
            </a:pPr>
            <a:r>
              <a:rPr lang="en-US" altLang="ko-KR" sz="2000" b="1" dirty="0" smtClean="0"/>
              <a:t>8. File&gt;Automate&gt;Picture </a:t>
            </a:r>
            <a:r>
              <a:rPr lang="en-US" altLang="ko-KR" sz="2000" b="1" dirty="0" smtClean="0"/>
              <a:t>Package</a:t>
            </a:r>
            <a:r>
              <a:rPr lang="en-US" altLang="ko-KR" sz="2000" b="1" dirty="0" smtClean="0"/>
              <a:t>&gt;</a:t>
            </a:r>
            <a:r>
              <a:rPr lang="en-US" sz="2000" b="1" dirty="0" smtClean="0">
                <a:solidFill>
                  <a:srgbClr val="FF0000"/>
                </a:solidFill>
              </a:rPr>
              <a:t> identification photo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2.5X3&gt;OK</a:t>
            </a:r>
            <a:r>
              <a:rPr lang="en-US" sz="2000" dirty="0" smtClean="0"/>
              <a:t> </a:t>
            </a:r>
            <a:endParaRPr lang="en-US" sz="2000" b="1" dirty="0"/>
          </a:p>
        </p:txBody>
      </p:sp>
      <p:pic>
        <p:nvPicPr>
          <p:cNvPr id="10" name="그림 9" descr="사진크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5286388"/>
            <a:ext cx="3690144" cy="17110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quick mask mo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428604"/>
            <a:ext cx="2714612" cy="1962150"/>
          </a:xfrm>
          <a:prstGeom prst="rect">
            <a:avLst/>
          </a:prstGeom>
        </p:spPr>
      </p:pic>
      <p:cxnSp>
        <p:nvCxnSpPr>
          <p:cNvPr id="6" name="Straight Arrow Connector 25"/>
          <p:cNvCxnSpPr/>
          <p:nvPr/>
        </p:nvCxnSpPr>
        <p:spPr>
          <a:xfrm rot="16200000" flipV="1">
            <a:off x="6572264" y="2214554"/>
            <a:ext cx="500066" cy="71438"/>
          </a:xfrm>
          <a:prstGeom prst="straightConnector1">
            <a:avLst/>
          </a:prstGeom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내용 개체 틀 57" descr="도구바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42908" y="714356"/>
            <a:ext cx="758712" cy="493712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14282" y="4643446"/>
            <a:ext cx="285752" cy="288032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6" name="Straight Arrow Connector 7"/>
          <p:cNvCxnSpPr/>
          <p:nvPr/>
        </p:nvCxnSpPr>
        <p:spPr>
          <a:xfrm rot="5400000">
            <a:off x="-317" y="3000657"/>
            <a:ext cx="2072272" cy="121444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0" y="4714884"/>
            <a:ext cx="285720" cy="214314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23" name="Straight Arrow Connector 7"/>
          <p:cNvCxnSpPr/>
          <p:nvPr/>
        </p:nvCxnSpPr>
        <p:spPr>
          <a:xfrm rot="10800000" flipV="1">
            <a:off x="0" y="3143248"/>
            <a:ext cx="2143108" cy="157163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071670" y="6000768"/>
            <a:ext cx="1071570" cy="2616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identification</a:t>
            </a:r>
            <a:endParaRPr lang="en-US" sz="1100" dirty="0"/>
          </a:p>
        </p:txBody>
      </p:sp>
      <p:sp>
        <p:nvSpPr>
          <p:cNvPr id="34" name="Rectangle 33"/>
          <p:cNvSpPr/>
          <p:nvPr/>
        </p:nvSpPr>
        <p:spPr>
          <a:xfrm>
            <a:off x="3214678" y="5715016"/>
            <a:ext cx="571504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3X4 photo 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14744" y="5572140"/>
            <a:ext cx="80996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Passport</a:t>
            </a:r>
          </a:p>
          <a:p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photos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2696" tIns="0" rIns="6348" bIns="36501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sng" strike="noStrike" cap="none" normalizeH="0" baseline="0" smtClean="0">
                <a:ln>
                  <a:noFill/>
                </a:ln>
                <a:solidFill>
                  <a:srgbClr val="D6D6D6"/>
                </a:solidFill>
                <a:effectLst/>
                <a:latin typeface="Arial" pitchFamily="34" charset="0"/>
                <a:ea typeface="Gulim" pitchFamily="34" charset="-127"/>
                <a:cs typeface="Arial" pitchFamily="34" charset="0"/>
              </a:rPr>
              <a:t>visa</a:t>
            </a:r>
            <a:r>
              <a:rPr kumimoji="0" lang="en-US" sz="1000" b="1" i="0" u="sng" strike="noStrike" cap="none" normalizeH="0" baseline="0" smtClean="0">
                <a:ln>
                  <a:noFill/>
                </a:ln>
                <a:solidFill>
                  <a:srgbClr val="444444"/>
                </a:solidFill>
                <a:effectLst/>
                <a:latin typeface="Dotum" pitchFamily="34" charset="-127"/>
                <a:ea typeface="Dotum" pitchFamily="34" charset="-127"/>
                <a:cs typeface="Arial" pitchFamily="34" charset="0"/>
              </a:rPr>
              <a:t>  </a:t>
            </a:r>
            <a:endParaRPr kumimoji="0" lang="en-US" sz="900" b="1" i="0" u="sng" strike="noStrike" cap="none" normalizeH="0" baseline="0" smtClean="0">
              <a:ln>
                <a:noFill/>
              </a:ln>
              <a:solidFill>
                <a:srgbClr val="444444"/>
              </a:solidFill>
              <a:effectLst/>
              <a:latin typeface="Dotum" pitchFamily="34" charset="-127"/>
              <a:ea typeface="Dotum" pitchFamily="34" charset="-127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65" cy="189143"/>
          </a:xfrm>
          <a:prstGeom prst="rect">
            <a:avLst/>
          </a:prstGeom>
          <a:solidFill>
            <a:srgbClr val="FFFFE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-53958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sng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Dotum" pitchFamily="34" charset="-127"/>
              <a:ea typeface="Dotum" pitchFamily="34" charset="-127"/>
              <a:cs typeface="Arial" pitchFamily="34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4643438" y="5572140"/>
            <a:ext cx="714380" cy="3042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26979" rIns="26979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ea typeface="Gulim" pitchFamily="34" charset="-127"/>
                <a:cs typeface="Tahoma" pitchFamily="34" charset="0"/>
              </a:rPr>
              <a:t>Visa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357950" y="5429264"/>
            <a:ext cx="971741" cy="43088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card-</a:t>
            </a:r>
            <a:r>
              <a:rPr lang="en-US" sz="1050" b="1" dirty="0" err="1" smtClean="0">
                <a:solidFill>
                  <a:srgbClr val="FF0000"/>
                </a:solidFill>
              </a:rPr>
              <a:t>sizeed</a:t>
            </a:r>
            <a:r>
              <a:rPr lang="en-US" sz="1050" b="1" dirty="0" smtClean="0">
                <a:solidFill>
                  <a:srgbClr val="FF0000"/>
                </a:solidFill>
              </a:rPr>
              <a:t> </a:t>
            </a:r>
            <a:endParaRPr lang="en-US" sz="1050" b="1" dirty="0" smtClean="0">
              <a:solidFill>
                <a:srgbClr val="FF0000"/>
              </a:solidFill>
            </a:endParaRPr>
          </a:p>
          <a:p>
            <a:r>
              <a:rPr lang="en-US" sz="1050" b="1" dirty="0" smtClean="0">
                <a:solidFill>
                  <a:srgbClr val="FF0000"/>
                </a:solidFill>
              </a:rPr>
              <a:t>photograph</a:t>
            </a:r>
            <a:endParaRPr lang="en-US" sz="1050" b="1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7"/>
          <p:cNvCxnSpPr/>
          <p:nvPr/>
        </p:nvCxnSpPr>
        <p:spPr>
          <a:xfrm rot="10800000" flipV="1">
            <a:off x="6143636" y="5786454"/>
            <a:ext cx="357190" cy="7143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5000660" cy="778098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Identification </a:t>
            </a:r>
            <a:r>
              <a:rPr lang="en-US" b="1" dirty="0" smtClean="0">
                <a:solidFill>
                  <a:srgbClr val="FF0000"/>
                </a:solidFill>
              </a:rPr>
              <a:t>photo</a:t>
            </a:r>
            <a:endParaRPr lang="ko-KR" altLang="en-US" dirty="0"/>
          </a:p>
        </p:txBody>
      </p:sp>
      <p:sp>
        <p:nvSpPr>
          <p:cNvPr id="6" name="Right Arrow 8"/>
          <p:cNvSpPr/>
          <p:nvPr/>
        </p:nvSpPr>
        <p:spPr>
          <a:xfrm>
            <a:off x="3131840" y="3429000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그림 6" descr="현빈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2996952"/>
            <a:ext cx="1525914" cy="1512168"/>
          </a:xfrm>
          <a:prstGeom prst="rect">
            <a:avLst/>
          </a:prstGeom>
        </p:spPr>
      </p:pic>
      <p:pic>
        <p:nvPicPr>
          <p:cNvPr id="8" name="그림 7" descr="현빈 증명사진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1268760"/>
            <a:ext cx="3236467" cy="5373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707</TotalTime>
  <Words>231</Words>
  <Application>Microsoft Office PowerPoint</Application>
  <PresentationFormat>On-screen Show (4:3)</PresentationFormat>
  <Paragraphs>55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Origin</vt:lpstr>
      <vt:lpstr>Slide 1</vt:lpstr>
      <vt:lpstr>Slide 2</vt:lpstr>
      <vt:lpstr>Slide 3</vt:lpstr>
      <vt:lpstr>Identification photo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HEG</dc:creator>
  <cp:lastModifiedBy>user</cp:lastModifiedBy>
  <cp:revision>121</cp:revision>
  <dcterms:created xsi:type="dcterms:W3CDTF">2015-05-15T17:59:22Z</dcterms:created>
  <dcterms:modified xsi:type="dcterms:W3CDTF">2016-01-15T23:26:27Z</dcterms:modified>
</cp:coreProperties>
</file>