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8DA0-271C-461E-9CCB-D72BB0DAF452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E8F-C223-44DF-A093-1C4828460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8DA0-271C-461E-9CCB-D72BB0DAF452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E8F-C223-44DF-A093-1C4828460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8DA0-271C-461E-9CCB-D72BB0DAF452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E8F-C223-44DF-A093-1C4828460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8DA0-271C-461E-9CCB-D72BB0DAF452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E8F-C223-44DF-A093-1C4828460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8DA0-271C-461E-9CCB-D72BB0DAF452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E8F-C223-44DF-A093-1C4828460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8DA0-271C-461E-9CCB-D72BB0DAF452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E8F-C223-44DF-A093-1C4828460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8DA0-271C-461E-9CCB-D72BB0DAF452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E8F-C223-44DF-A093-1C4828460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8DA0-271C-461E-9CCB-D72BB0DAF452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E8F-C223-44DF-A093-1C4828460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8DA0-271C-461E-9CCB-D72BB0DAF452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E8F-C223-44DF-A093-1C4828460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8DA0-271C-461E-9CCB-D72BB0DAF452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E8F-C223-44DF-A093-1C4828460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8DA0-271C-461E-9CCB-D72BB0DAF452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FFE8F-C223-44DF-A093-1C4828460D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C8DA0-271C-461E-9CCB-D72BB0DAF452}" type="datetimeFigureOut">
              <a:rPr lang="en-US" smtClean="0"/>
              <a:pPr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FFE8F-C223-44DF-A093-1C4828460D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환난과 핍박 중에도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환난과 핍박 중에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228600"/>
            <a:ext cx="4648200" cy="563562"/>
          </a:xfrm>
        </p:spPr>
        <p:txBody>
          <a:bodyPr>
            <a:noAutofit/>
          </a:bodyPr>
          <a:lstStyle/>
          <a:p>
            <a:r>
              <a:rPr lang="ko-KR" altLang="en-US" sz="4000" b="1" dirty="0" smtClean="0"/>
              <a:t>환난과 핍박 중에도 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19200"/>
            <a:ext cx="5105400" cy="3962400"/>
          </a:xfrm>
        </p:spPr>
        <p:txBody>
          <a:bodyPr>
            <a:noAutofit/>
          </a:bodyPr>
          <a:lstStyle/>
          <a:p>
            <a:pPr marL="0" indent="0">
              <a:buAutoNum type="arabicPeriod"/>
            </a:pPr>
            <a:r>
              <a:rPr lang="ko-KR" altLang="en-US" sz="1900" b="1" dirty="0" smtClean="0"/>
              <a:t> 환난과 핍박 중에도 성도는 신앙 지켰네 </a:t>
            </a:r>
            <a:r>
              <a:rPr lang="ko-KR" altLang="en-US" sz="1900" b="1" dirty="0" smtClean="0"/>
              <a:t>            이 </a:t>
            </a:r>
            <a:r>
              <a:rPr lang="ko-KR" altLang="en-US" sz="1900" b="1" dirty="0" smtClean="0"/>
              <a:t>신앙 생각할 때에 기쁨이 충만하도다</a:t>
            </a:r>
            <a:br>
              <a:rPr lang="ko-KR" altLang="en-US" sz="1900" b="1" dirty="0" smtClean="0"/>
            </a:br>
            <a:r>
              <a:rPr lang="ko-KR" altLang="en-US" sz="1900" b="1" dirty="0" smtClean="0"/>
              <a:t> </a:t>
            </a:r>
            <a:endParaRPr lang="en-US" altLang="ko-KR" sz="1900" b="1" dirty="0" smtClean="0"/>
          </a:p>
          <a:p>
            <a:pPr marL="0" indent="0">
              <a:buNone/>
            </a:pPr>
            <a:r>
              <a:rPr lang="en-US" altLang="ko-KR" sz="1900" b="1" dirty="0" smtClean="0"/>
              <a:t> </a:t>
            </a:r>
            <a:r>
              <a:rPr lang="ko-KR" altLang="en-US" sz="1900" b="1" dirty="0" smtClean="0">
                <a:solidFill>
                  <a:srgbClr val="FF0000"/>
                </a:solidFill>
              </a:rPr>
              <a:t>후렴</a:t>
            </a:r>
            <a:endParaRPr lang="en-US" altLang="ko-KR" sz="19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sz="19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900" b="1" dirty="0" smtClean="0">
                <a:solidFill>
                  <a:srgbClr val="FF0000"/>
                </a:solidFill>
              </a:rPr>
              <a:t>성도의 </a:t>
            </a:r>
            <a:r>
              <a:rPr lang="ko-KR" altLang="en-US" sz="1900" b="1" dirty="0" smtClean="0">
                <a:solidFill>
                  <a:srgbClr val="FF0000"/>
                </a:solidFill>
              </a:rPr>
              <a:t>신앙 따라서 죽도록 </a:t>
            </a:r>
            <a:r>
              <a:rPr lang="ko-KR" altLang="en-US" sz="1900" b="1" dirty="0" smtClean="0">
                <a:solidFill>
                  <a:srgbClr val="FF0000"/>
                </a:solidFill>
              </a:rPr>
              <a:t>충성하겠네</a:t>
            </a:r>
            <a:r>
              <a:rPr lang="en-US" altLang="ko-KR" sz="19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9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900" b="1" dirty="0" smtClean="0">
                <a:solidFill>
                  <a:srgbClr val="FF0000"/>
                </a:solidFill>
              </a:rPr>
              <a:t>아멘 </a:t>
            </a:r>
            <a:r>
              <a:rPr lang="en-US" altLang="ko-KR" sz="1900" b="1" dirty="0" smtClean="0">
                <a:solidFill>
                  <a:srgbClr val="FF0000"/>
                </a:solidFill>
              </a:rPr>
              <a:t>)</a:t>
            </a:r>
            <a:r>
              <a:rPr lang="ko-KR" altLang="en-US" sz="1900" b="1" dirty="0" smtClean="0"/>
              <a:t/>
            </a:r>
            <a:br>
              <a:rPr lang="ko-KR" altLang="en-US" sz="1900" b="1" dirty="0" smtClean="0"/>
            </a:br>
            <a:endParaRPr lang="en-US" altLang="ko-KR" sz="1900" b="1" dirty="0" smtClean="0"/>
          </a:p>
          <a:p>
            <a:pPr marL="0" indent="0">
              <a:buNone/>
            </a:pPr>
            <a:r>
              <a:rPr lang="en-US" altLang="ko-KR" sz="1900" b="1" dirty="0" smtClean="0"/>
              <a:t>2. </a:t>
            </a:r>
            <a:r>
              <a:rPr lang="ko-KR" altLang="en-US" sz="1900" b="1" dirty="0" smtClean="0"/>
              <a:t>옥중에 </a:t>
            </a:r>
            <a:r>
              <a:rPr lang="ko-KR" altLang="en-US" sz="1900" b="1" dirty="0" smtClean="0"/>
              <a:t>매인 성도나 양심은 자유 얻었네 </a:t>
            </a:r>
            <a:r>
              <a:rPr lang="ko-KR" altLang="en-US" sz="1900" b="1" dirty="0" smtClean="0"/>
              <a:t>   우리도 </a:t>
            </a:r>
            <a:r>
              <a:rPr lang="ko-KR" altLang="en-US" sz="1900" b="1" dirty="0" smtClean="0"/>
              <a:t>고난 받으면 죽어도 영광 되도다</a:t>
            </a:r>
            <a:br>
              <a:rPr lang="ko-KR" altLang="en-US" sz="1900" b="1" dirty="0" smtClean="0"/>
            </a:br>
            <a:r>
              <a:rPr lang="ko-KR" altLang="en-US" sz="1900" b="1" dirty="0" smtClean="0"/>
              <a:t> </a:t>
            </a:r>
            <a:br>
              <a:rPr lang="ko-KR" altLang="en-US" sz="1900" b="1" dirty="0" smtClean="0"/>
            </a:br>
            <a:endParaRPr lang="en-US" altLang="ko-KR" sz="1900" b="1" dirty="0" smtClean="0"/>
          </a:p>
          <a:p>
            <a:pPr marL="0" indent="0">
              <a:buNone/>
            </a:pPr>
            <a:r>
              <a:rPr lang="en-US" altLang="ko-KR" sz="1900" b="1" dirty="0" smtClean="0"/>
              <a:t>3. </a:t>
            </a:r>
            <a:r>
              <a:rPr lang="ko-KR" altLang="en-US" sz="1900" b="1" dirty="0" smtClean="0"/>
              <a:t>성도의 </a:t>
            </a:r>
            <a:r>
              <a:rPr lang="ko-KR" altLang="en-US" sz="1900" b="1" dirty="0" smtClean="0"/>
              <a:t>신앙 본받아 원수도 사랑하겠네 </a:t>
            </a:r>
            <a:r>
              <a:rPr lang="ko-KR" altLang="en-US" sz="1900" b="1" dirty="0" smtClean="0"/>
              <a:t>           인자한 </a:t>
            </a:r>
            <a:r>
              <a:rPr lang="ko-KR" altLang="en-US" sz="1900" b="1" dirty="0" smtClean="0"/>
              <a:t>언어행실로 이 신앙 전파하리라</a:t>
            </a:r>
            <a:br>
              <a:rPr lang="ko-KR" altLang="en-US" sz="1900" b="1" dirty="0" smtClean="0"/>
            </a:br>
            <a:endParaRPr lang="en-US" sz="19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환난과 핍박 중에도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환난과 핍박 중에도 </dc:title>
  <dc:creator>user</dc:creator>
  <cp:lastModifiedBy>mary</cp:lastModifiedBy>
  <cp:revision>10</cp:revision>
  <dcterms:created xsi:type="dcterms:W3CDTF">2015-12-31T15:53:53Z</dcterms:created>
  <dcterms:modified xsi:type="dcterms:W3CDTF">2020-01-17T13:39:58Z</dcterms:modified>
</cp:coreProperties>
</file>