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48822-882E-4AD4-B6B3-80A5D289D905}" type="datetimeFigureOut">
              <a:rPr lang="en-US" smtClean="0"/>
              <a:pPr/>
              <a:t>12/24/2015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7B7DB-9F68-4A05-ADE4-D058F895D15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osanna, Loud Hosann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038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호산나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호산나</a:t>
            </a:r>
            <a:r>
              <a:rPr lang="ko-KR" altLang="en-US" b="1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533400"/>
            <a:ext cx="8077200" cy="2438400"/>
          </a:xfrm>
        </p:spPr>
        <p:txBody>
          <a:bodyPr>
            <a:noAutofit/>
          </a:bodyPr>
          <a:lstStyle/>
          <a:p>
            <a:pPr marL="457200" indent="-457200">
              <a:buNone/>
            </a:pPr>
            <a:r>
              <a:rPr lang="en-US" altLang="ko-KR" sz="1800" b="1" dirty="0" smtClean="0"/>
              <a:t>1.    </a:t>
            </a:r>
            <a:r>
              <a:rPr lang="ko-KR" altLang="en-US" sz="1800" b="1" dirty="0" smtClean="0"/>
              <a:t>호산나 </a:t>
            </a:r>
            <a:r>
              <a:rPr lang="ko-KR" altLang="en-US" sz="1800" b="1" dirty="0" smtClean="0"/>
              <a:t>호산나 다 노래 부른다 </a:t>
            </a:r>
            <a:r>
              <a:rPr lang="ko-KR" altLang="en-US" sz="1800" b="1" dirty="0" smtClean="0"/>
              <a:t> </a:t>
            </a:r>
            <a:r>
              <a:rPr lang="ko-KR" altLang="en-US" sz="1800" b="1" dirty="0" smtClean="0"/>
              <a:t>수많은 아이들이 즐거운 노래로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      </a:t>
            </a:r>
            <a:r>
              <a:rPr lang="ko-KR" altLang="en-US" sz="1800" b="1" dirty="0" smtClean="0"/>
              <a:t>그 품에 안으시고 복 주신 주님께 </a:t>
            </a:r>
            <a:r>
              <a:rPr lang="ko-KR" altLang="en-US" sz="1800" b="1" dirty="0" smtClean="0"/>
              <a:t>온 </a:t>
            </a:r>
            <a:r>
              <a:rPr lang="ko-KR" altLang="en-US" sz="1800" b="1" dirty="0" smtClean="0"/>
              <a:t>몸과 마음 드려 주 찬양합니다 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457200" indent="-457200">
              <a:buAutoNum type="arabicPeriod" startAt="2"/>
            </a:pPr>
            <a:r>
              <a:rPr lang="ko-KR" altLang="en-US" sz="1800" b="1" dirty="0" smtClean="0"/>
              <a:t>저 </a:t>
            </a:r>
            <a:r>
              <a:rPr lang="ko-KR" altLang="en-US" sz="1800" b="1" dirty="0" smtClean="0"/>
              <a:t>감람산 길 따라 큰 무리 </a:t>
            </a:r>
            <a:r>
              <a:rPr lang="ko-KR" altLang="en-US" sz="1800" b="1" dirty="0" smtClean="0"/>
              <a:t>따르며 </a:t>
            </a:r>
            <a:r>
              <a:rPr lang="ko-KR" altLang="en-US" sz="1800" b="1" dirty="0" smtClean="0"/>
              <a:t>그 손엔 종려 가지 흔들며 </a:t>
            </a:r>
            <a:r>
              <a:rPr lang="ko-KR" altLang="en-US" sz="1800" b="1" dirty="0" smtClean="0"/>
              <a:t>외친다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 smtClean="0"/>
              <a:t> </a:t>
            </a:r>
            <a:r>
              <a:rPr lang="en-US" altLang="ko-KR" sz="1800" b="1" dirty="0" smtClean="0"/>
              <a:t>        </a:t>
            </a:r>
            <a:r>
              <a:rPr lang="ko-KR" altLang="en-US" sz="1800" b="1" dirty="0" smtClean="0"/>
              <a:t>만왕의 </a:t>
            </a:r>
            <a:r>
              <a:rPr lang="ko-KR" altLang="en-US" sz="1800" b="1" dirty="0" smtClean="0"/>
              <a:t>왕 주 예수 나귀를 타시고 </a:t>
            </a:r>
            <a:r>
              <a:rPr lang="ko-KR" altLang="en-US" sz="1800" b="1" dirty="0" smtClean="0"/>
              <a:t>그 어린이들 </a:t>
            </a:r>
            <a:r>
              <a:rPr lang="ko-KR" altLang="en-US" sz="1800" b="1" dirty="0" smtClean="0"/>
              <a:t>노래 </a:t>
            </a:r>
            <a:r>
              <a:rPr lang="ko-KR" altLang="en-US" sz="1800" b="1" dirty="0" smtClean="0"/>
              <a:t>다 </a:t>
            </a:r>
            <a:r>
              <a:rPr lang="ko-KR" altLang="en-US" sz="1800" b="1" dirty="0" smtClean="0"/>
              <a:t>받아주신다 </a:t>
            </a:r>
            <a:br>
              <a:rPr lang="ko-KR" altLang="en-US" sz="1800" b="1" dirty="0" smtClean="0"/>
            </a:br>
            <a:endParaRPr lang="en-US" altLang="ko-KR" sz="1800" b="1" dirty="0"/>
          </a:p>
          <a:p>
            <a:pPr marL="457200" indent="-457200">
              <a:buNone/>
            </a:pPr>
            <a:r>
              <a:rPr lang="en-US" altLang="ko-KR" sz="1800" b="1" dirty="0" smtClean="0"/>
              <a:t>3.    </a:t>
            </a:r>
            <a:r>
              <a:rPr lang="ko-KR" altLang="en-US" sz="1800" b="1" dirty="0" smtClean="0"/>
              <a:t>호산나 </a:t>
            </a:r>
            <a:r>
              <a:rPr lang="ko-KR" altLang="en-US" sz="1800" b="1" dirty="0" smtClean="0"/>
              <a:t>그 옛 노래 우리도 부르자 주 예수 우리 구주 우리의 </a:t>
            </a:r>
            <a:r>
              <a:rPr lang="ko-KR" altLang="en-US" sz="1800" b="1" dirty="0" smtClean="0"/>
              <a:t>전능왕</a:t>
            </a:r>
            <a:endParaRPr lang="en-US" altLang="ko-KR" sz="1800" b="1" dirty="0" smtClean="0"/>
          </a:p>
          <a:p>
            <a:pPr marL="457200" indent="-457200">
              <a:buNone/>
            </a:pPr>
            <a:r>
              <a:rPr lang="en-US" altLang="ko-KR" sz="1800" b="1" dirty="0" smtClean="0"/>
              <a:t> </a:t>
            </a:r>
            <a:r>
              <a:rPr lang="en-US" altLang="ko-KR" sz="1800" b="1" dirty="0" smtClean="0"/>
              <a:t>       </a:t>
            </a:r>
            <a:r>
              <a:rPr lang="ko-KR" altLang="en-US" sz="1800" b="1" dirty="0" smtClean="0"/>
              <a:t>온 </a:t>
            </a:r>
            <a:r>
              <a:rPr lang="ko-KR" altLang="en-US" sz="1800" b="1" dirty="0" smtClean="0"/>
              <a:t>맘과 마음 다해 목소리 높여서 영원히 기쁜 노래 주 앞에 </a:t>
            </a:r>
            <a:r>
              <a:rPr lang="ko-KR" altLang="en-US" sz="1800" b="1" dirty="0" smtClean="0"/>
              <a:t>드리자 아</a:t>
            </a:r>
            <a:r>
              <a:rPr lang="en-US" altLang="ko-KR" sz="1800" b="1" dirty="0" smtClean="0"/>
              <a:t>-</a:t>
            </a:r>
            <a:r>
              <a:rPr lang="ko-KR" altLang="en-US" sz="1800" b="1" dirty="0" smtClean="0"/>
              <a:t>멘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호산나 호산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호산나 호산나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호산나 호산나 </dc:title>
  <dc:creator>user</dc:creator>
  <cp:lastModifiedBy>user</cp:lastModifiedBy>
  <cp:revision>12</cp:revision>
  <dcterms:created xsi:type="dcterms:W3CDTF">2015-12-24T00:30:25Z</dcterms:created>
  <dcterms:modified xsi:type="dcterms:W3CDTF">2015-12-24T02:23:50Z</dcterms:modified>
</cp:coreProperties>
</file>