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14FE8-B948-4EC4-8EA9-2FFB71B4BA46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00AC7-9428-42EC-8F8A-A2D4912A27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늘에 찬송이 들리던 그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51054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하늘에 찬송이 들리던 그날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85800"/>
            <a:ext cx="51054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하늘에 찬송이 들리던 그 </a:t>
            </a:r>
            <a:r>
              <a:rPr lang="ko-KR" altLang="en-US" sz="1600" b="1" dirty="0" smtClean="0"/>
              <a:t>날  죄악이 </a:t>
            </a:r>
            <a:r>
              <a:rPr lang="ko-KR" altLang="en-US" sz="1600" b="1" dirty="0" smtClean="0"/>
              <a:t>가득 찬 그 날 밤에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동정녀 몸에서 탄생한 </a:t>
            </a:r>
            <a:r>
              <a:rPr lang="ko-KR" altLang="en-US" sz="1600" b="1" dirty="0" smtClean="0"/>
              <a:t>주님 우리를 </a:t>
            </a:r>
            <a:r>
              <a:rPr lang="ko-KR" altLang="en-US" sz="1600" b="1" dirty="0" smtClean="0"/>
              <a:t>구하러 오신 </a:t>
            </a:r>
            <a:r>
              <a:rPr lang="ko-KR" altLang="en-US" sz="1600" b="1" dirty="0" smtClean="0"/>
              <a:t>예수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생전에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사랑 죽어서 구원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묻혀서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내 죄를 담당하사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부활로 우리를 구하신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  다시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오시리 영광의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그날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갈보리산으로 끌려 </a:t>
            </a:r>
            <a:r>
              <a:rPr lang="ko-KR" altLang="en-US" sz="1600" b="1" dirty="0" smtClean="0"/>
              <a:t>가시사  십자가 </a:t>
            </a:r>
            <a:r>
              <a:rPr lang="ko-KR" altLang="en-US" sz="1600" b="1" dirty="0" smtClean="0"/>
              <a:t>위에서 죽으신 날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가시관 쓰시고 피 흘려 </a:t>
            </a:r>
            <a:r>
              <a:rPr lang="ko-KR" altLang="en-US" sz="1600" b="1" dirty="0" smtClean="0"/>
              <a:t>주사  우리를 </a:t>
            </a:r>
            <a:r>
              <a:rPr lang="ko-KR" altLang="en-US" sz="1600" b="1" dirty="0" smtClean="0"/>
              <a:t>구하신 구주 예수 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동산에 주 홀로 묻히신 그 </a:t>
            </a:r>
            <a:r>
              <a:rPr lang="ko-KR" altLang="en-US" sz="1600" b="1" dirty="0" smtClean="0"/>
              <a:t>날  고난을 </a:t>
            </a:r>
            <a:r>
              <a:rPr lang="ko-KR" altLang="en-US" sz="1600" b="1" dirty="0" smtClean="0"/>
              <a:t>이기고 쉬신 그날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천사들 내려와 무덤을 </a:t>
            </a:r>
            <a:r>
              <a:rPr lang="ko-KR" altLang="en-US" sz="1600" b="1" dirty="0" smtClean="0"/>
              <a:t>지켜  우리게 </a:t>
            </a:r>
            <a:r>
              <a:rPr lang="ko-KR" altLang="en-US" sz="1600" b="1" dirty="0" smtClean="0"/>
              <a:t>소망을 주신 예수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무덤이 예수를 못 가둔 그 날 </a:t>
            </a:r>
            <a:r>
              <a:rPr lang="ko-KR" altLang="en-US" sz="1600" b="1" dirty="0" smtClean="0"/>
              <a:t>  인봉한 </a:t>
            </a:r>
            <a:r>
              <a:rPr lang="ko-KR" altLang="en-US" sz="1600" b="1" dirty="0" smtClean="0"/>
              <a:t>그 돌이 굴러간 날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죽음의 권세를 깨뜨린 </a:t>
            </a:r>
            <a:r>
              <a:rPr lang="ko-KR" altLang="en-US" sz="1600" b="1" dirty="0" smtClean="0"/>
              <a:t>주님  하늘에 </a:t>
            </a:r>
            <a:r>
              <a:rPr lang="ko-KR" altLang="en-US" sz="1600" b="1" dirty="0" smtClean="0"/>
              <a:t>오르신 내 주 예수 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천사장 나팔이 울리는 </a:t>
            </a:r>
            <a:r>
              <a:rPr lang="ko-KR" altLang="en-US" sz="1600" b="1" dirty="0" smtClean="0"/>
              <a:t>그날  하늘의 </a:t>
            </a:r>
            <a:r>
              <a:rPr lang="ko-KR" altLang="en-US" sz="1600" b="1" dirty="0" smtClean="0"/>
              <a:t>영광이 나타날 때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날 사랑하시는 참 친구 예수 </a:t>
            </a:r>
            <a:r>
              <a:rPr lang="ko-KR" altLang="en-US" sz="1600" b="1" dirty="0" smtClean="0"/>
              <a:t>  날 </a:t>
            </a:r>
            <a:r>
              <a:rPr lang="ko-KR" altLang="en-US" sz="1600" b="1" dirty="0" smtClean="0"/>
              <a:t>영접하시러 오실 예수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5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하늘에 찬송이 들리던 그날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하늘에 찬송이 들리던 그날</dc:title>
  <dc:creator>user</dc:creator>
  <cp:lastModifiedBy>mary</cp:lastModifiedBy>
  <cp:revision>15</cp:revision>
  <dcterms:created xsi:type="dcterms:W3CDTF">2015-12-25T14:29:46Z</dcterms:created>
  <dcterms:modified xsi:type="dcterms:W3CDTF">2019-06-21T21:28:28Z</dcterms:modified>
</cp:coreProperties>
</file>