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CEB9A-5349-4AC7-A0D7-DE40EDC14F92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AED10-225E-46D2-ADC4-5BEE403FC5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님의 크신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91000" y="0"/>
            <a:ext cx="3733800" cy="381000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하나님의 크신 사랑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14800" y="457200"/>
            <a:ext cx="44958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하나님의 크신 사랑 하늘에서 내리사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우리맘에 항상 계셔 온전하게 하소서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우리 주는 자비하사 사랑무한 하시니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두려워서 떠는 자를 구원하여 주소서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걱정근심 </a:t>
            </a:r>
            <a:r>
              <a:rPr lang="ko-KR" altLang="en-US" sz="1800" b="1" dirty="0" smtClean="0"/>
              <a:t>많은자를 성령 감화하시며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복과 은혜 사랑받아 평안하게 하소서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첨과 끝이 되신 주님 항상 인도하셔서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마귀유혹 받는 것을 속히 끊게 하소서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전능하신 </a:t>
            </a:r>
            <a:r>
              <a:rPr lang="ko-KR" altLang="en-US" sz="1800" b="1" dirty="0" smtClean="0"/>
              <a:t>아버지여 주의 능력 주시고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우리맘에 임하셔서 떠나가지 마소서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주께 영광 항상 돌려 천사처럼 섬기며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주의 사랑 영영토록 찬송하게 하소서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우리들이 </a:t>
            </a:r>
            <a:r>
              <a:rPr lang="ko-KR" altLang="en-US" sz="1800" b="1" dirty="0" smtClean="0"/>
              <a:t>거듭나서 흠이 없게 하시고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주의 크신 구원받아 온전하게 하소서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영광에서 영광으로 천국까지 이르러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크신 사랑 감격하여 경배하게 하소서 아멘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하나님의 크신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하나님의 크신 사랑</dc:title>
  <dc:creator>user</dc:creator>
  <cp:lastModifiedBy>mary</cp:lastModifiedBy>
  <cp:revision>9</cp:revision>
  <dcterms:created xsi:type="dcterms:W3CDTF">2015-12-22T17:09:50Z</dcterms:created>
  <dcterms:modified xsi:type="dcterms:W3CDTF">2018-06-07T17:21:07Z</dcterms:modified>
</cp:coreProperties>
</file>