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>
        <p:scale>
          <a:sx n="64" d="100"/>
          <a:sy n="64" d="100"/>
        </p:scale>
        <p:origin x="-2118" y="-21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2D0BE-791A-4CEE-A734-82B562D6CE77}" type="datetimeFigureOut">
              <a:rPr lang="en-US" smtClean="0"/>
              <a:pPr/>
              <a:t>12/25/2015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465FBC-EE52-47CA-8813-BB2616C19C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2D0BE-791A-4CEE-A734-82B562D6CE77}" type="datetimeFigureOut">
              <a:rPr lang="en-US" smtClean="0"/>
              <a:pPr/>
              <a:t>12/25/2015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465FBC-EE52-47CA-8813-BB2616C19C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2D0BE-791A-4CEE-A734-82B562D6CE77}" type="datetimeFigureOut">
              <a:rPr lang="en-US" smtClean="0"/>
              <a:pPr/>
              <a:t>12/25/2015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465FBC-EE52-47CA-8813-BB2616C19C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2D0BE-791A-4CEE-A734-82B562D6CE77}" type="datetimeFigureOut">
              <a:rPr lang="en-US" smtClean="0"/>
              <a:pPr/>
              <a:t>12/25/2015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465FBC-EE52-47CA-8813-BB2616C19C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2D0BE-791A-4CEE-A734-82B562D6CE77}" type="datetimeFigureOut">
              <a:rPr lang="en-US" smtClean="0"/>
              <a:pPr/>
              <a:t>12/25/2015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465FBC-EE52-47CA-8813-BB2616C19C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2D0BE-791A-4CEE-A734-82B562D6CE77}" type="datetimeFigureOut">
              <a:rPr lang="en-US" smtClean="0"/>
              <a:pPr/>
              <a:t>12/25/2015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465FBC-EE52-47CA-8813-BB2616C19C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2D0BE-791A-4CEE-A734-82B562D6CE77}" type="datetimeFigureOut">
              <a:rPr lang="en-US" smtClean="0"/>
              <a:pPr/>
              <a:t>12/25/2015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465FBC-EE52-47CA-8813-BB2616C19C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2D0BE-791A-4CEE-A734-82B562D6CE77}" type="datetimeFigureOut">
              <a:rPr lang="en-US" smtClean="0"/>
              <a:pPr/>
              <a:t>12/25/2015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465FBC-EE52-47CA-8813-BB2616C19C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2D0BE-791A-4CEE-A734-82B562D6CE77}" type="datetimeFigureOut">
              <a:rPr lang="en-US" smtClean="0"/>
              <a:pPr/>
              <a:t>12/25/2015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465FBC-EE52-47CA-8813-BB2616C19C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2D0BE-791A-4CEE-A734-82B562D6CE77}" type="datetimeFigureOut">
              <a:rPr lang="en-US" smtClean="0"/>
              <a:pPr/>
              <a:t>12/25/2015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465FBC-EE52-47CA-8813-BB2616C19C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2D0BE-791A-4CEE-A734-82B562D6CE77}" type="datetimeFigureOut">
              <a:rPr lang="en-US" smtClean="0"/>
              <a:pPr/>
              <a:t>12/25/2015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465FBC-EE52-47CA-8813-BB2616C19C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82D0BE-791A-4CEE-A734-82B562D6CE77}" type="datetimeFigureOut">
              <a:rPr lang="en-US" smtClean="0"/>
              <a:pPr/>
              <a:t>12/25/2015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465FBC-EE52-47CA-8813-BB2616C19CC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90800" y="0"/>
            <a:ext cx="3657600" cy="639762"/>
          </a:xfrm>
        </p:spPr>
        <p:txBody>
          <a:bodyPr>
            <a:noAutofit/>
          </a:bodyPr>
          <a:lstStyle/>
          <a:p>
            <a:r>
              <a:rPr lang="ko-KR" altLang="en-US" sz="3600" b="1" dirty="0" smtClean="0">
                <a:solidFill>
                  <a:srgbClr val="FF0000"/>
                </a:solidFill>
              </a:rPr>
              <a:t>하나님의 독생자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28600" y="685800"/>
            <a:ext cx="4419600" cy="5029200"/>
          </a:xfrm>
        </p:spPr>
        <p:txBody>
          <a:bodyPr>
            <a:noAutofit/>
          </a:bodyPr>
          <a:lstStyle/>
          <a:p>
            <a:pPr marL="457200" indent="-457200">
              <a:buNone/>
            </a:pPr>
            <a:r>
              <a:rPr lang="en-US" altLang="ko-KR" sz="2000" b="1" dirty="0" smtClean="0">
                <a:latin typeface="+mj-ea"/>
                <a:ea typeface="+mj-ea"/>
              </a:rPr>
              <a:t>1.  </a:t>
            </a:r>
            <a:r>
              <a:rPr lang="ko-KR" altLang="en-US" sz="2000" b="1" dirty="0" smtClean="0">
                <a:latin typeface="+mj-ea"/>
                <a:ea typeface="+mj-ea"/>
              </a:rPr>
              <a:t>하나님의 </a:t>
            </a:r>
            <a:r>
              <a:rPr lang="ko-KR" altLang="en-US" sz="2000" b="1" dirty="0" smtClean="0">
                <a:latin typeface="+mj-ea"/>
                <a:ea typeface="+mj-ea"/>
              </a:rPr>
              <a:t>독생자 예수 </a:t>
            </a:r>
            <a:endParaRPr lang="en-US" altLang="ko-KR" sz="2000" b="1" dirty="0" smtClean="0">
              <a:latin typeface="+mj-ea"/>
              <a:ea typeface="+mj-ea"/>
            </a:endParaRPr>
          </a:p>
          <a:p>
            <a:pPr marL="457200" indent="-457200">
              <a:buNone/>
            </a:pPr>
            <a:r>
              <a:rPr lang="ko-KR" altLang="en-US" sz="2000" b="1" dirty="0" smtClean="0">
                <a:latin typeface="+mj-ea"/>
                <a:ea typeface="+mj-ea"/>
              </a:rPr>
              <a:t>     날 </a:t>
            </a:r>
            <a:r>
              <a:rPr lang="ko-KR" altLang="en-US" sz="2000" b="1" dirty="0" smtClean="0">
                <a:latin typeface="+mj-ea"/>
                <a:ea typeface="+mj-ea"/>
              </a:rPr>
              <a:t>위하여 오시었네</a:t>
            </a:r>
            <a:endParaRPr lang="en-US" altLang="ko-KR" sz="2000" b="1" dirty="0" smtClean="0">
              <a:latin typeface="+mj-ea"/>
              <a:ea typeface="+mj-ea"/>
            </a:endParaRPr>
          </a:p>
          <a:p>
            <a:pPr marL="457200" indent="-457200">
              <a:buNone/>
            </a:pPr>
            <a:r>
              <a:rPr lang="en-US" altLang="ko-KR" sz="2000" b="1" dirty="0">
                <a:latin typeface="+mj-ea"/>
                <a:ea typeface="+mj-ea"/>
              </a:rPr>
              <a:t> </a:t>
            </a:r>
            <a:r>
              <a:rPr lang="en-US" altLang="ko-KR" sz="2000" b="1" dirty="0" smtClean="0">
                <a:latin typeface="+mj-ea"/>
                <a:ea typeface="+mj-ea"/>
              </a:rPr>
              <a:t>   </a:t>
            </a:r>
            <a:r>
              <a:rPr lang="en-US" altLang="ko-KR" sz="2000" b="1" dirty="0" smtClean="0">
                <a:latin typeface="+mj-ea"/>
                <a:ea typeface="+mj-ea"/>
              </a:rPr>
              <a:t> </a:t>
            </a:r>
            <a:r>
              <a:rPr lang="ko-KR" altLang="en-US" sz="2000" b="1" dirty="0" smtClean="0">
                <a:latin typeface="+mj-ea"/>
                <a:ea typeface="+mj-ea"/>
              </a:rPr>
              <a:t>내 </a:t>
            </a:r>
            <a:r>
              <a:rPr lang="ko-KR" altLang="en-US" sz="2000" b="1" dirty="0" smtClean="0">
                <a:latin typeface="+mj-ea"/>
                <a:ea typeface="+mj-ea"/>
              </a:rPr>
              <a:t>모든죄 사하시려고 </a:t>
            </a:r>
            <a:endParaRPr lang="en-US" altLang="ko-KR" sz="2000" b="1" dirty="0" smtClean="0">
              <a:latin typeface="+mj-ea"/>
              <a:ea typeface="+mj-ea"/>
            </a:endParaRPr>
          </a:p>
          <a:p>
            <a:pPr marL="457200" indent="-457200">
              <a:buNone/>
            </a:pPr>
            <a:r>
              <a:rPr lang="en-US" altLang="ko-KR" sz="2000" b="1" dirty="0" smtClean="0">
                <a:latin typeface="+mj-ea"/>
                <a:ea typeface="+mj-ea"/>
              </a:rPr>
              <a:t> </a:t>
            </a:r>
            <a:r>
              <a:rPr lang="en-US" altLang="ko-KR" sz="2000" b="1" dirty="0" smtClean="0">
                <a:latin typeface="+mj-ea"/>
                <a:ea typeface="+mj-ea"/>
              </a:rPr>
              <a:t>    </a:t>
            </a:r>
            <a:r>
              <a:rPr lang="ko-KR" altLang="en-US" sz="2000" b="1" dirty="0" smtClean="0">
                <a:latin typeface="+mj-ea"/>
                <a:ea typeface="+mj-ea"/>
              </a:rPr>
              <a:t>십자가 </a:t>
            </a:r>
            <a:r>
              <a:rPr lang="ko-KR" altLang="en-US" sz="2000" b="1" dirty="0" smtClean="0">
                <a:latin typeface="+mj-ea"/>
                <a:ea typeface="+mj-ea"/>
              </a:rPr>
              <a:t>지셨으나 다시사셨네</a:t>
            </a:r>
            <a:r>
              <a:rPr lang="en-US" altLang="ko-KR" sz="2000" b="1" dirty="0" smtClean="0">
                <a:latin typeface="+mj-ea"/>
                <a:ea typeface="+mj-ea"/>
              </a:rPr>
              <a:t/>
            </a:r>
            <a:br>
              <a:rPr lang="en-US" altLang="ko-KR" sz="2000" b="1" dirty="0" smtClean="0">
                <a:latin typeface="+mj-ea"/>
                <a:ea typeface="+mj-ea"/>
              </a:rPr>
            </a:br>
            <a:endParaRPr lang="en-US" altLang="ko-KR" sz="2000" b="1" dirty="0" smtClean="0">
              <a:latin typeface="+mj-ea"/>
              <a:ea typeface="+mj-ea"/>
            </a:endParaRPr>
          </a:p>
          <a:p>
            <a:pPr marL="457200" indent="-457200">
              <a:buNone/>
            </a:pPr>
            <a:r>
              <a:rPr lang="en-US" altLang="ko-KR" sz="2000" b="1" dirty="0" smtClean="0">
                <a:latin typeface="+mj-ea"/>
                <a:ea typeface="+mj-ea"/>
              </a:rPr>
              <a:t>2.  </a:t>
            </a:r>
            <a:r>
              <a:rPr lang="ko-KR" altLang="en-US" sz="2000" b="1" dirty="0" smtClean="0">
                <a:latin typeface="+mj-ea"/>
                <a:ea typeface="+mj-ea"/>
              </a:rPr>
              <a:t>주안에서 </a:t>
            </a:r>
            <a:r>
              <a:rPr lang="ko-KR" altLang="en-US" sz="2000" b="1" dirty="0" smtClean="0">
                <a:latin typeface="+mj-ea"/>
                <a:ea typeface="+mj-ea"/>
              </a:rPr>
              <a:t>거듭난우리 </a:t>
            </a:r>
            <a:endParaRPr lang="en-US" altLang="ko-KR" sz="2000" b="1" dirty="0" smtClean="0">
              <a:latin typeface="+mj-ea"/>
              <a:ea typeface="+mj-ea"/>
            </a:endParaRPr>
          </a:p>
          <a:p>
            <a:pPr marL="457200" indent="-457200">
              <a:buNone/>
            </a:pPr>
            <a:r>
              <a:rPr lang="en-US" altLang="ko-KR" sz="2000" b="1" dirty="0" smtClean="0">
                <a:latin typeface="+mj-ea"/>
                <a:ea typeface="+mj-ea"/>
              </a:rPr>
              <a:t> </a:t>
            </a:r>
            <a:r>
              <a:rPr lang="en-US" altLang="ko-KR" sz="2000" b="1" dirty="0" smtClean="0">
                <a:latin typeface="+mj-ea"/>
                <a:ea typeface="+mj-ea"/>
              </a:rPr>
              <a:t>    </a:t>
            </a:r>
            <a:r>
              <a:rPr lang="ko-KR" altLang="en-US" sz="2000" b="1" dirty="0" smtClean="0">
                <a:latin typeface="+mj-ea"/>
                <a:ea typeface="+mj-ea"/>
              </a:rPr>
              <a:t>기뻐하며 </a:t>
            </a:r>
            <a:r>
              <a:rPr lang="ko-KR" altLang="en-US" sz="2000" b="1" dirty="0" smtClean="0">
                <a:latin typeface="+mj-ea"/>
                <a:ea typeface="+mj-ea"/>
              </a:rPr>
              <a:t>찬양하리</a:t>
            </a:r>
            <a:endParaRPr lang="en-US" altLang="ko-KR" sz="2000" b="1" dirty="0" smtClean="0">
              <a:latin typeface="+mj-ea"/>
              <a:ea typeface="+mj-ea"/>
            </a:endParaRPr>
          </a:p>
          <a:p>
            <a:pPr marL="457200" indent="-457200">
              <a:buNone/>
            </a:pPr>
            <a:r>
              <a:rPr lang="en-US" altLang="ko-KR" sz="2000" b="1" dirty="0">
                <a:latin typeface="+mj-ea"/>
                <a:ea typeface="+mj-ea"/>
              </a:rPr>
              <a:t> </a:t>
            </a:r>
            <a:r>
              <a:rPr lang="en-US" altLang="ko-KR" sz="2000" b="1" dirty="0" smtClean="0">
                <a:latin typeface="+mj-ea"/>
                <a:ea typeface="+mj-ea"/>
              </a:rPr>
              <a:t>   </a:t>
            </a:r>
            <a:r>
              <a:rPr lang="en-US" altLang="ko-KR" sz="2000" b="1" dirty="0" smtClean="0">
                <a:latin typeface="+mj-ea"/>
                <a:ea typeface="+mj-ea"/>
              </a:rPr>
              <a:t> </a:t>
            </a:r>
            <a:r>
              <a:rPr lang="ko-KR" altLang="en-US" sz="2000" b="1" dirty="0" smtClean="0">
                <a:latin typeface="+mj-ea"/>
                <a:ea typeface="+mj-ea"/>
              </a:rPr>
              <a:t>가슴속에 </a:t>
            </a:r>
            <a:r>
              <a:rPr lang="ko-KR" altLang="en-US" sz="2000" b="1" dirty="0" smtClean="0">
                <a:latin typeface="+mj-ea"/>
                <a:ea typeface="+mj-ea"/>
              </a:rPr>
              <a:t>넘치는 확신 </a:t>
            </a:r>
            <a:endParaRPr lang="en-US" altLang="ko-KR" sz="2000" b="1" dirty="0" smtClean="0">
              <a:latin typeface="+mj-ea"/>
              <a:ea typeface="+mj-ea"/>
            </a:endParaRPr>
          </a:p>
          <a:p>
            <a:pPr marL="457200" indent="-457200">
              <a:buNone/>
            </a:pPr>
            <a:r>
              <a:rPr lang="en-US" altLang="ko-KR" sz="2000" b="1" dirty="0" smtClean="0">
                <a:latin typeface="+mj-ea"/>
                <a:ea typeface="+mj-ea"/>
              </a:rPr>
              <a:t> </a:t>
            </a:r>
            <a:r>
              <a:rPr lang="en-US" altLang="ko-KR" sz="2000" b="1" dirty="0" smtClean="0">
                <a:latin typeface="+mj-ea"/>
                <a:ea typeface="+mj-ea"/>
              </a:rPr>
              <a:t>    </a:t>
            </a:r>
            <a:r>
              <a:rPr lang="ko-KR" altLang="en-US" sz="2000" b="1" dirty="0" smtClean="0">
                <a:latin typeface="+mj-ea"/>
                <a:ea typeface="+mj-ea"/>
              </a:rPr>
              <a:t>우리의 </a:t>
            </a:r>
            <a:r>
              <a:rPr lang="ko-KR" altLang="en-US" sz="2000" b="1" dirty="0" smtClean="0">
                <a:latin typeface="+mj-ea"/>
                <a:ea typeface="+mj-ea"/>
              </a:rPr>
              <a:t>가는길에 소망넘치네</a:t>
            </a:r>
            <a:br>
              <a:rPr lang="ko-KR" altLang="en-US" sz="2000" b="1" dirty="0" smtClean="0">
                <a:latin typeface="+mj-ea"/>
                <a:ea typeface="+mj-ea"/>
              </a:rPr>
            </a:br>
            <a:endParaRPr lang="en-US" altLang="ko-KR" sz="2000" b="1" dirty="0" smtClean="0">
              <a:latin typeface="+mj-ea"/>
              <a:ea typeface="+mj-ea"/>
            </a:endParaRPr>
          </a:p>
          <a:p>
            <a:pPr marL="457200" indent="-457200">
              <a:buNone/>
            </a:pPr>
            <a:r>
              <a:rPr lang="en-US" altLang="ko-KR" sz="2000" b="1" dirty="0" smtClean="0">
                <a:latin typeface="+mj-ea"/>
                <a:ea typeface="+mj-ea"/>
              </a:rPr>
              <a:t>3.  </a:t>
            </a:r>
            <a:r>
              <a:rPr lang="ko-KR" altLang="en-US" sz="2000" b="1" dirty="0" smtClean="0">
                <a:latin typeface="+mj-ea"/>
                <a:ea typeface="+mj-ea"/>
              </a:rPr>
              <a:t>선한싸움 </a:t>
            </a:r>
            <a:r>
              <a:rPr lang="ko-KR" altLang="en-US" sz="2000" b="1" dirty="0" smtClean="0">
                <a:latin typeface="+mj-ea"/>
                <a:ea typeface="+mj-ea"/>
              </a:rPr>
              <a:t>다 마친 후에 </a:t>
            </a:r>
            <a:endParaRPr lang="en-US" altLang="ko-KR" sz="2000" b="1" dirty="0" smtClean="0">
              <a:latin typeface="+mj-ea"/>
              <a:ea typeface="+mj-ea"/>
            </a:endParaRPr>
          </a:p>
          <a:p>
            <a:pPr marL="457200" indent="-457200">
              <a:buNone/>
            </a:pPr>
            <a:r>
              <a:rPr lang="ko-KR" altLang="en-US" sz="2000" b="1" dirty="0" smtClean="0">
                <a:latin typeface="+mj-ea"/>
                <a:ea typeface="+mj-ea"/>
              </a:rPr>
              <a:t>     우리주님 뵈오리라</a:t>
            </a:r>
            <a:endParaRPr lang="en-US" altLang="ko-KR" sz="2000" b="1" dirty="0" smtClean="0">
              <a:latin typeface="+mj-ea"/>
              <a:ea typeface="+mj-ea"/>
            </a:endParaRPr>
          </a:p>
          <a:p>
            <a:pPr marL="457200" indent="-457200">
              <a:buNone/>
            </a:pPr>
            <a:r>
              <a:rPr lang="en-US" altLang="ko-KR" sz="2000" b="1" dirty="0" smtClean="0">
                <a:latin typeface="+mj-ea"/>
                <a:ea typeface="+mj-ea"/>
              </a:rPr>
              <a:t> </a:t>
            </a:r>
            <a:r>
              <a:rPr lang="en-US" altLang="ko-KR" sz="2000" b="1" dirty="0" smtClean="0">
                <a:latin typeface="+mj-ea"/>
                <a:ea typeface="+mj-ea"/>
              </a:rPr>
              <a:t>    </a:t>
            </a:r>
            <a:r>
              <a:rPr lang="ko-KR" altLang="en-US" sz="2000" b="1" dirty="0" smtClean="0">
                <a:latin typeface="+mj-ea"/>
                <a:ea typeface="+mj-ea"/>
              </a:rPr>
              <a:t>사망권세 </a:t>
            </a:r>
            <a:r>
              <a:rPr lang="ko-KR" altLang="en-US" sz="2000" b="1" dirty="0" smtClean="0">
                <a:latin typeface="+mj-ea"/>
                <a:ea typeface="+mj-ea"/>
              </a:rPr>
              <a:t>다 물리치고 </a:t>
            </a:r>
            <a:endParaRPr lang="en-US" altLang="ko-KR" sz="2000" b="1" dirty="0" smtClean="0">
              <a:latin typeface="+mj-ea"/>
              <a:ea typeface="+mj-ea"/>
            </a:endParaRPr>
          </a:p>
          <a:p>
            <a:pPr marL="457200" indent="-457200">
              <a:buNone/>
            </a:pPr>
            <a:r>
              <a:rPr lang="en-US" altLang="ko-KR" sz="2000" b="1" dirty="0" smtClean="0">
                <a:latin typeface="+mj-ea"/>
                <a:ea typeface="+mj-ea"/>
              </a:rPr>
              <a:t> </a:t>
            </a:r>
            <a:r>
              <a:rPr lang="en-US" altLang="ko-KR" sz="2000" b="1" dirty="0" smtClean="0">
                <a:latin typeface="+mj-ea"/>
                <a:ea typeface="+mj-ea"/>
              </a:rPr>
              <a:t>    </a:t>
            </a:r>
            <a:r>
              <a:rPr lang="ko-KR" altLang="en-US" sz="2000" b="1" dirty="0" smtClean="0">
                <a:latin typeface="+mj-ea"/>
                <a:ea typeface="+mj-ea"/>
              </a:rPr>
              <a:t>주님이 </a:t>
            </a:r>
            <a:r>
              <a:rPr lang="ko-KR" altLang="en-US" sz="2000" b="1" dirty="0" smtClean="0">
                <a:latin typeface="+mj-ea"/>
                <a:ea typeface="+mj-ea"/>
              </a:rPr>
              <a:t>다스리니 영광넘치네</a:t>
            </a:r>
            <a:endParaRPr lang="en-US" altLang="ko-KR" sz="2000" b="1" dirty="0" smtClean="0">
              <a:latin typeface="+mj-ea"/>
              <a:ea typeface="+mj-ea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5842337"/>
            <a:ext cx="75438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None/>
            </a:pPr>
            <a:r>
              <a:rPr lang="en-US" altLang="ko-KR" sz="2000" b="1" dirty="0" smtClean="0">
                <a:solidFill>
                  <a:srgbClr val="FF0000"/>
                </a:solidFill>
              </a:rPr>
              <a:t>   (</a:t>
            </a:r>
            <a:r>
              <a:rPr lang="ko-KR" altLang="en-US" sz="2000" b="1" dirty="0" smtClean="0">
                <a:solidFill>
                  <a:srgbClr val="FF0000"/>
                </a:solidFill>
              </a:rPr>
              <a:t>후렴</a:t>
            </a:r>
            <a:r>
              <a:rPr lang="en-US" altLang="ko-KR" sz="2000" b="1" dirty="0" smtClean="0">
                <a:solidFill>
                  <a:srgbClr val="FF0000"/>
                </a:solidFill>
              </a:rPr>
              <a:t>)</a:t>
            </a:r>
          </a:p>
          <a:p>
            <a:pPr marL="514350" indent="-514350">
              <a:buNone/>
            </a:pPr>
            <a:r>
              <a:rPr lang="en-US" altLang="ko-KR" sz="2000" b="1" dirty="0">
                <a:solidFill>
                  <a:srgbClr val="FF0000"/>
                </a:solidFill>
              </a:rPr>
              <a:t> </a:t>
            </a:r>
            <a:r>
              <a:rPr lang="en-US" altLang="ko-KR" sz="2000" b="1" dirty="0" smtClean="0">
                <a:solidFill>
                  <a:srgbClr val="FF0000"/>
                </a:solidFill>
              </a:rPr>
              <a:t>        </a:t>
            </a:r>
            <a:r>
              <a:rPr lang="en-US" altLang="ko-KR" sz="2000" b="1" dirty="0" smtClean="0">
                <a:solidFill>
                  <a:srgbClr val="FF0000"/>
                </a:solidFill>
              </a:rPr>
              <a:t>  </a:t>
            </a:r>
            <a:r>
              <a:rPr lang="ko-KR" altLang="en-US" sz="2000" b="1" dirty="0" smtClean="0">
                <a:solidFill>
                  <a:srgbClr val="FF0000"/>
                </a:solidFill>
              </a:rPr>
              <a:t>살아계신 주 나의참된 소망  두려움이  사라지네</a:t>
            </a:r>
            <a:endParaRPr lang="en-US" altLang="ko-KR" sz="2000" b="1" dirty="0">
              <a:solidFill>
                <a:srgbClr val="FF0000"/>
              </a:solidFill>
            </a:endParaRPr>
          </a:p>
          <a:p>
            <a:pPr marL="514350" indent="-514350">
              <a:buNone/>
            </a:pPr>
            <a:r>
              <a:rPr lang="en-US" altLang="ko-KR" sz="2000" b="1" dirty="0" smtClean="0">
                <a:solidFill>
                  <a:srgbClr val="FF0000"/>
                </a:solidFill>
              </a:rPr>
              <a:t>         </a:t>
            </a:r>
            <a:r>
              <a:rPr lang="en-US" altLang="ko-KR" sz="2000" b="1" dirty="0" smtClean="0">
                <a:solidFill>
                  <a:srgbClr val="FF0000"/>
                </a:solidFill>
              </a:rPr>
              <a:t>  </a:t>
            </a:r>
            <a:r>
              <a:rPr lang="ko-KR" altLang="en-US" sz="2000" b="1" smtClean="0">
                <a:solidFill>
                  <a:srgbClr val="FF0000"/>
                </a:solidFill>
              </a:rPr>
              <a:t>사랑의 주 </a:t>
            </a:r>
            <a:r>
              <a:rPr lang="ko-KR" altLang="en-US" sz="2000" b="1" smtClean="0">
                <a:solidFill>
                  <a:srgbClr val="FF0000"/>
                </a:solidFill>
              </a:rPr>
              <a:t>내 </a:t>
            </a:r>
            <a:r>
              <a:rPr lang="ko-KR" altLang="en-US" sz="2000" b="1" smtClean="0">
                <a:solidFill>
                  <a:srgbClr val="FF0000"/>
                </a:solidFill>
              </a:rPr>
              <a:t>갈길 인도 </a:t>
            </a:r>
            <a:r>
              <a:rPr lang="ko-KR" altLang="en-US" sz="2000" b="1" smtClean="0">
                <a:solidFill>
                  <a:srgbClr val="FF0000"/>
                </a:solidFill>
              </a:rPr>
              <a:t>하니 </a:t>
            </a:r>
            <a:r>
              <a:rPr lang="ko-KR" altLang="en-US" sz="2000" b="1" smtClean="0">
                <a:solidFill>
                  <a:srgbClr val="FF0000"/>
                </a:solidFill>
              </a:rPr>
              <a:t>내 모든 </a:t>
            </a:r>
            <a:r>
              <a:rPr lang="ko-KR" altLang="en-US" sz="2000" b="1" dirty="0" smtClean="0">
                <a:solidFill>
                  <a:srgbClr val="FF0000"/>
                </a:solidFill>
              </a:rPr>
              <a:t>삶의 </a:t>
            </a:r>
            <a:r>
              <a:rPr lang="ko-KR" altLang="en-US" sz="2000" b="1" smtClean="0">
                <a:solidFill>
                  <a:srgbClr val="FF0000"/>
                </a:solidFill>
              </a:rPr>
              <a:t>기쁨 </a:t>
            </a:r>
            <a:r>
              <a:rPr lang="ko-KR" altLang="en-US" sz="2000" b="1" smtClean="0">
                <a:solidFill>
                  <a:srgbClr val="FF0000"/>
                </a:solidFill>
              </a:rPr>
              <a:t>늘 충만하네</a:t>
            </a:r>
            <a:endParaRPr lang="en-US" sz="2000" b="1" dirty="0">
              <a:solidFill>
                <a:srgbClr val="FF0000"/>
              </a:solidFill>
            </a:endParaRPr>
          </a:p>
        </p:txBody>
      </p:sp>
      <p:pic>
        <p:nvPicPr>
          <p:cNvPr id="7" name="Picture 6" descr="하나님의 독생자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762000"/>
            <a:ext cx="4041742" cy="4953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하나님의 독생자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하나님의 독생자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하나님의 독생자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하나님의 독생자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하나님의 독생자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33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하나님의 독생자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하나님의 독생자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41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42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하나님의 독생자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46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47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48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하나님의 독생자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51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52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53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하나님의 독생자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56" dur="5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57" dur="5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58" dur="5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하나님의 독생자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1" dur="500" fill="hold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62" dur="500" fill="hold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63" dur="500" fill="hold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하나님의 독생자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</TotalTime>
  <Words>43</Words>
  <Application>Microsoft Office PowerPoint</Application>
  <PresentationFormat>On-screen Show (4:3)</PresentationFormat>
  <Paragraphs>16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하나님의 독생자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하나님의 독생자</dc:title>
  <dc:creator>user</dc:creator>
  <cp:lastModifiedBy>user</cp:lastModifiedBy>
  <cp:revision>13</cp:revision>
  <dcterms:created xsi:type="dcterms:W3CDTF">2015-12-24T14:58:19Z</dcterms:created>
  <dcterms:modified xsi:type="dcterms:W3CDTF">2015-12-24T17:28:17Z</dcterms:modified>
</cp:coreProperties>
</file>