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2017-4C3C-4E44-9424-EA7C3A66C7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1A015-2ECD-4482-9797-5180EAA1E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0"/>
            <a:ext cx="3810000" cy="639762"/>
          </a:xfrm>
        </p:spPr>
        <p:txBody>
          <a:bodyPr>
            <a:normAutofit/>
          </a:bodyPr>
          <a:lstStyle/>
          <a:p>
            <a:r>
              <a:rPr lang="ko-KR" altLang="en-US" sz="3200" b="1" dirty="0" smtClean="0">
                <a:solidFill>
                  <a:srgbClr val="FF0000"/>
                </a:solidFill>
              </a:rPr>
              <a:t>천지에 있는 이름중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00"/>
            <a:ext cx="6705600" cy="304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400" b="1" dirty="0" smtClean="0"/>
              <a:t>1. </a:t>
            </a:r>
            <a:r>
              <a:rPr lang="ko-KR" altLang="en-US" sz="2400" b="1" dirty="0" smtClean="0"/>
              <a:t>천지에 있는 이름 중 귀하고 높은 이름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주 나시기 전 지으신 구주의 이름 예수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2. </a:t>
            </a:r>
            <a:r>
              <a:rPr lang="ko-KR" altLang="en-US" sz="2400" b="1" dirty="0" smtClean="0"/>
              <a:t>주 십자가에 달릴 때 명패에 쓰인대로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 저 유대인의 왕이요 곧 우리 왕이시라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3. </a:t>
            </a:r>
            <a:r>
              <a:rPr lang="ko-KR" altLang="en-US" sz="2400" b="1" dirty="0" smtClean="0"/>
              <a:t>지금도 살아 계셔서 언제나 하시는 일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나 같은 죄인 부르사 참 소망 주시도다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038600"/>
            <a:ext cx="571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앞에 내가 엎드려 그 이름 찬송함은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내 귀에 들린 말씀 중 귀하신 이름 예수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천지에 있는 이름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천지에 있는 이름중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영광의 왕께 다 경배하며</dc:title>
  <dc:creator>user</dc:creator>
  <cp:lastModifiedBy>user</cp:lastModifiedBy>
  <cp:revision>8</cp:revision>
  <dcterms:created xsi:type="dcterms:W3CDTF">2015-12-14T09:57:27Z</dcterms:created>
  <dcterms:modified xsi:type="dcterms:W3CDTF">2015-12-15T02:22:48Z</dcterms:modified>
</cp:coreProperties>
</file>