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6B8BA-C3A9-44A1-9BC2-56DCE3BAA135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55931-6E66-4A96-9DE1-69DA7A5ED7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천사들의 노래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381000"/>
            <a:ext cx="3505200" cy="685800"/>
          </a:xfrm>
        </p:spPr>
        <p:txBody>
          <a:bodyPr>
            <a:normAutofit fontScale="90000"/>
          </a:bodyPr>
          <a:lstStyle/>
          <a:p>
            <a:r>
              <a:rPr lang="ko-KR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천사들의 노래가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219200"/>
            <a:ext cx="4191000" cy="5334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altLang="ko-K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</a:t>
            </a: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천사들의 노래가 하늘에서 들리니</a:t>
            </a:r>
            <a:b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산과 들이 기뻐서 메아리쳐 울린다</a:t>
            </a:r>
            <a:b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altLang="ko-KR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altLang="ko-K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후렴</a:t>
            </a:r>
            <a:b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영광을 높이 계신 주께</a:t>
            </a:r>
            <a:b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영광을 높이 계신 주님께</a:t>
            </a:r>
            <a:endParaRPr lang="en-US" altLang="ko-KR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ko-K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</a:t>
            </a: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한밤중에 목자들 양떼들을 지킬 때</a:t>
            </a:r>
            <a:b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아름다운 노래가 청아하게 들린다</a:t>
            </a:r>
            <a:endParaRPr lang="en-US" altLang="ko-KR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altLang="ko-KR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ko-K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</a:t>
            </a: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베들레헴 달려가 나신 아기 예수께</a:t>
            </a:r>
            <a:b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꿇어 경배 합시다 탄생하신 아기께</a:t>
            </a:r>
            <a:endParaRPr lang="en-US" altLang="ko-KR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altLang="ko-K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</a:t>
            </a: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구유 안에 누이신 어린 아기 예수께</a:t>
            </a:r>
            <a:b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ko-KR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우리들도 다 함께 기쁜 찬송 부르자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천사들의 노래가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천사들의 노래가</dc:title>
  <dc:creator>user</dc:creator>
  <cp:lastModifiedBy>mary</cp:lastModifiedBy>
  <cp:revision>7</cp:revision>
  <dcterms:created xsi:type="dcterms:W3CDTF">2016-12-25T18:28:31Z</dcterms:created>
  <dcterms:modified xsi:type="dcterms:W3CDTF">2019-01-16T18:43:32Z</dcterms:modified>
</cp:coreProperties>
</file>