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EB9BD-1C88-4BAA-B111-4D072E00E462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10245-BBF4-4923-9EFD-BDA5DFD3BD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천사 찬송하기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3048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천사 찬송하기를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382000" cy="4419600"/>
          </a:xfrm>
        </p:spPr>
        <p:txBody>
          <a:bodyPr>
            <a:normAutofit lnSpcReduction="10000"/>
          </a:bodyPr>
          <a:lstStyle/>
          <a:p>
            <a:pPr marL="284163" indent="-284163">
              <a:buNone/>
            </a:pPr>
            <a:r>
              <a:rPr lang="en-US" altLang="ko-KR" sz="2000" b="1" dirty="0" smtClean="0">
                <a:solidFill>
                  <a:schemeClr val="bg1"/>
                </a:solidFill>
              </a:rPr>
              <a:t>1.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천사 찬송하기를 거룩하신 구주께  영광돌려 보내세  구주 오늘 나셨네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marL="284163" indent="-284163">
              <a:buNone/>
            </a:pPr>
            <a:r>
              <a:rPr lang="ko-KR" altLang="en-US" sz="2000" b="1" dirty="0" smtClean="0">
                <a:solidFill>
                  <a:schemeClr val="bg1"/>
                </a:solidFill>
              </a:rPr>
              <a:t>     크고 작은 나라들 기뻐 화답 하여라 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marL="284163" indent="-284163">
              <a:buNone/>
            </a:pPr>
            <a:r>
              <a:rPr lang="en-US" altLang="ko-KR" sz="2000" b="1" dirty="0" smtClean="0">
                <a:solidFill>
                  <a:schemeClr val="bg1"/>
                </a:solidFill>
              </a:rPr>
              <a:t>    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영광받을 왕의 왕 베들레헴에 나신 주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(x2)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marL="284163" indent="-284163">
              <a:buAutoNum type="arabicPeriod"/>
            </a:pPr>
            <a:endParaRPr lang="en-US" altLang="ko-KR" sz="2000" b="1" dirty="0" smtClean="0">
              <a:solidFill>
                <a:schemeClr val="bg1"/>
              </a:solidFill>
            </a:endParaRPr>
          </a:p>
          <a:p>
            <a:pPr marL="284163" indent="-284163">
              <a:buAutoNum type="arabicPeriod"/>
            </a:pPr>
            <a:endParaRPr lang="en-US" altLang="ko-KR" sz="2000" b="1" dirty="0" smtClean="0">
              <a:solidFill>
                <a:schemeClr val="bg1"/>
              </a:solidFill>
            </a:endParaRPr>
          </a:p>
          <a:p>
            <a:pPr marL="457200" indent="-457200">
              <a:buNone/>
            </a:pPr>
            <a:r>
              <a:rPr lang="en-US" altLang="ko-KR" sz="2000" b="1" dirty="0" smtClean="0">
                <a:solidFill>
                  <a:schemeClr val="bg1"/>
                </a:solidFill>
              </a:rPr>
              <a:t>2.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오늘나신 예수는 하늘에서 내려와  처녀 몸에 나셔서 사람  몸을 입었네 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marL="457200" indent="-457200">
              <a:buNone/>
            </a:pPr>
            <a:r>
              <a:rPr lang="ko-KR" altLang="en-US" sz="2000" b="1" dirty="0" smtClean="0">
                <a:solidFill>
                  <a:schemeClr val="bg1"/>
                </a:solidFill>
              </a:rPr>
              <a:t>     세상 모든 사람들 영원하신 주님께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marL="457200" indent="-457200">
              <a:buNone/>
            </a:pPr>
            <a:r>
              <a:rPr lang="en-US" altLang="ko-KR" sz="2000" b="1" dirty="0" smtClean="0">
                <a:solidFill>
                  <a:schemeClr val="bg1"/>
                </a:solidFill>
              </a:rPr>
              <a:t>    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영광돌려 보내며 높이 찬양하여라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 (x2)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marL="284163" indent="-284163">
              <a:buNone/>
            </a:pPr>
            <a:endParaRPr lang="en-US" altLang="ko-KR" sz="2000" b="1" dirty="0" smtClean="0"/>
          </a:p>
          <a:p>
            <a:pPr marL="284163" indent="-284163">
              <a:buNone/>
            </a:pPr>
            <a:endParaRPr lang="en-US" altLang="ko-KR" sz="2000" b="1" dirty="0" smtClean="0"/>
          </a:p>
          <a:p>
            <a:pPr marL="284163" indent="-284163">
              <a:buNone/>
            </a:pP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3.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의로우신 예수는 평화의 왕이시고 세상 빛이 되시며 우리생명 되시네  죄인들을 불러서 거듭나게 하시고 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marL="284163" indent="-284163">
              <a:buNone/>
            </a:pPr>
            <a:r>
              <a:rPr lang="ko-KR" altLang="en-US" sz="2000" b="1" dirty="0" smtClean="0">
                <a:solidFill>
                  <a:schemeClr val="bg1"/>
                </a:solidFill>
              </a:rPr>
              <a:t>     영생하게 하시니 왕께 찬양하여라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 (x2)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아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-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멘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83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천사 찬송하기를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천사 찬송하기를 </dc:title>
  <dc:creator>user</dc:creator>
  <cp:lastModifiedBy>mary</cp:lastModifiedBy>
  <cp:revision>12</cp:revision>
  <dcterms:created xsi:type="dcterms:W3CDTF">2015-12-06T02:30:39Z</dcterms:created>
  <dcterms:modified xsi:type="dcterms:W3CDTF">2018-06-19T00:25:05Z</dcterms:modified>
</cp:coreProperties>
</file>