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6311E"/>
    <a:srgbClr val="C00E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617D5-F54E-422C-B09C-BA6A580BEAFA}" type="datetimeFigureOut">
              <a:rPr lang="en-US" smtClean="0"/>
              <a:pPr/>
              <a:t>12/17/2015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B9710-A211-4DF6-B44E-598F290FF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참 즐거운 노래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0"/>
            <a:ext cx="40386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참 즐거운 노래를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62000"/>
            <a:ext cx="7239000" cy="2438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ko-KR" sz="1800" b="1" dirty="0" smtClean="0"/>
              <a:t>1. </a:t>
            </a:r>
            <a:r>
              <a:rPr lang="ko-KR" altLang="en-US" sz="1800" b="1" dirty="0" smtClean="0"/>
              <a:t>참 즐거운 노래를  높이 불러서 이 세상 사는 동안 주 찬양하겠네 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복주실 산에 올라 멀리 바라보니 나 건너갈 요단강 뚜렷이 보이네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altLang="ko-KR" sz="1800" b="1" dirty="0" smtClean="0"/>
              <a:t>2. </a:t>
            </a:r>
            <a:r>
              <a:rPr lang="ko-KR" altLang="en-US" sz="1800" b="1" dirty="0" smtClean="0"/>
              <a:t>참 즐거운 노래를  높이 불러서 내 영혼 구원 하신 주 찬양하겠네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     땅위의 성도들이 부르는 노래에 저 하늘의 천사들 다 화답하겠네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altLang="ko-KR" sz="1800" b="1" dirty="0" smtClean="0"/>
              <a:t>3. </a:t>
            </a:r>
            <a:r>
              <a:rPr lang="ko-KR" altLang="en-US" sz="1800" b="1" dirty="0" smtClean="0"/>
              <a:t>참 즐거운 노래를 늘 높이 불러서 만왕의 왕 되신 주 나 찬양하겠네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   거룩한 하늘 노래 들려올 그 때에 참 그립던 주님을 반가이 대하리</a:t>
            </a:r>
            <a:endParaRPr lang="en-US" altLang="ko-KR" sz="18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2400" y="320040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    참 </a:t>
            </a:r>
            <a:r>
              <a:rPr lang="ko-KR" altLang="en-US" b="1" dirty="0" smtClean="0">
                <a:solidFill>
                  <a:srgbClr val="FF0000"/>
                </a:solidFill>
              </a:rPr>
              <a:t>아름다운 노래  늘 높이 부르세  하늘의 소망 주신 주 찬양하여라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  </a:t>
            </a:r>
            <a:r>
              <a:rPr lang="ko-KR" altLang="en-US" b="1" dirty="0" smtClean="0">
                <a:solidFill>
                  <a:srgbClr val="FF0000"/>
                </a:solidFill>
              </a:rPr>
              <a:t>     </a:t>
            </a:r>
            <a:r>
              <a:rPr lang="ko-KR" altLang="en-US" b="1" dirty="0" smtClean="0">
                <a:solidFill>
                  <a:srgbClr val="FF0000"/>
                </a:solidFill>
              </a:rPr>
              <a:t>참 아름다운 노래  다 함께 부르세  하늘의 기쁨 주신 주 찬양하여라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참 즐거운 노래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참 즐거운 노래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참 즐거운 노래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참 즐거운 노래를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참 즐거운 노래를</dc:title>
  <dc:creator>user</dc:creator>
  <cp:lastModifiedBy>user</cp:lastModifiedBy>
  <cp:revision>6</cp:revision>
  <dcterms:created xsi:type="dcterms:W3CDTF">2015-12-16T10:37:24Z</dcterms:created>
  <dcterms:modified xsi:type="dcterms:W3CDTF">2015-12-16T15:30:50Z</dcterms:modified>
</cp:coreProperties>
</file>