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84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CBFF8-E6E7-4B28-BC49-4590C8B2CE36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8AED4-45C2-491F-81EA-13FF6CFDBA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CBFF8-E6E7-4B28-BC49-4590C8B2CE36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8AED4-45C2-491F-81EA-13FF6CFDBA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CBFF8-E6E7-4B28-BC49-4590C8B2CE36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8AED4-45C2-491F-81EA-13FF6CFDBA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CBFF8-E6E7-4B28-BC49-4590C8B2CE36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8AED4-45C2-491F-81EA-13FF6CFDBA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CBFF8-E6E7-4B28-BC49-4590C8B2CE36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8AED4-45C2-491F-81EA-13FF6CFDBA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CBFF8-E6E7-4B28-BC49-4590C8B2CE36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8AED4-45C2-491F-81EA-13FF6CFDBA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CBFF8-E6E7-4B28-BC49-4590C8B2CE36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8AED4-45C2-491F-81EA-13FF6CFDBA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CBFF8-E6E7-4B28-BC49-4590C8B2CE36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8AED4-45C2-491F-81EA-13FF6CFDBA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CBFF8-E6E7-4B28-BC49-4590C8B2CE36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8AED4-45C2-491F-81EA-13FF6CFDBA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CBFF8-E6E7-4B28-BC49-4590C8B2CE36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8AED4-45C2-491F-81EA-13FF6CFDBA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CBFF8-E6E7-4B28-BC49-4590C8B2CE36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8AED4-45C2-491F-81EA-13FF6CFDBA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CBFF8-E6E7-4B28-BC49-4590C8B2CE36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8AED4-45C2-491F-81EA-13FF6CFDBA0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o come all ye faithful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참 반가운 성도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971800" y="152400"/>
            <a:ext cx="3581400" cy="533400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>
                <a:solidFill>
                  <a:schemeClr val="bg1"/>
                </a:solidFill>
              </a:rPr>
              <a:t>참 반가운 성도여 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438400" y="762000"/>
            <a:ext cx="3048000" cy="4724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ko-KR" altLang="en-US" sz="1600" b="1" dirty="0" smtClean="0"/>
              <a:t>참 </a:t>
            </a:r>
            <a:r>
              <a:rPr lang="ko-KR" altLang="en-US" sz="1600" b="1" dirty="0" smtClean="0"/>
              <a:t>반가운 성도여 다 </a:t>
            </a:r>
            <a:r>
              <a:rPr lang="ko-KR" altLang="en-US" sz="1600" b="1" dirty="0" smtClean="0"/>
              <a:t>이리와서 베들레헴 </a:t>
            </a:r>
            <a:r>
              <a:rPr lang="ko-KR" altLang="en-US" sz="1600" b="1" dirty="0" smtClean="0"/>
              <a:t>성 안에 가 </a:t>
            </a:r>
            <a:r>
              <a:rPr lang="ko-KR" altLang="en-US" sz="1600" b="1" dirty="0" smtClean="0"/>
              <a:t>봅시다         저 </a:t>
            </a:r>
            <a:r>
              <a:rPr lang="ko-KR" altLang="en-US" sz="1600" b="1" dirty="0" smtClean="0"/>
              <a:t>구유에 누이신 아기를 보고</a:t>
            </a:r>
            <a:endParaRPr lang="en-US" altLang="ko-KR" sz="1600" b="1" dirty="0" smtClean="0"/>
          </a:p>
          <a:p>
            <a:pPr marL="514350" indent="-514350">
              <a:buNone/>
            </a:pPr>
            <a:endParaRPr lang="en-US" altLang="ko-KR" sz="1800" b="1" dirty="0" smtClean="0">
              <a:solidFill>
                <a:srgbClr val="FF0000"/>
              </a:solidFill>
              <a:latin typeface="+mj-ea"/>
            </a:endParaRPr>
          </a:p>
          <a:p>
            <a:pPr marL="514350" indent="-514350">
              <a:buNone/>
            </a:pPr>
            <a:r>
              <a:rPr lang="ko-KR" altLang="en-US" sz="1600" b="1" dirty="0" smtClean="0">
                <a:solidFill>
                  <a:srgbClr val="FF0000"/>
                </a:solidFill>
                <a:latin typeface="+mj-ea"/>
              </a:rPr>
              <a:t>후렴  </a:t>
            </a:r>
            <a:endParaRPr lang="en-US" altLang="ko-KR" sz="1600" b="1" dirty="0" smtClean="0">
              <a:solidFill>
                <a:srgbClr val="FF0000"/>
              </a:solidFill>
              <a:latin typeface="+mj-ea"/>
            </a:endParaRPr>
          </a:p>
          <a:p>
            <a:pPr marL="0" indent="0">
              <a:buNone/>
            </a:pPr>
            <a:r>
              <a:rPr lang="ko-KR" altLang="en-US" sz="1600" b="1" dirty="0" smtClean="0">
                <a:solidFill>
                  <a:srgbClr val="FF0000"/>
                </a:solidFill>
                <a:latin typeface="+mj-ea"/>
              </a:rPr>
              <a:t>엎드려 절하세</a:t>
            </a:r>
            <a:r>
              <a:rPr lang="en-US" altLang="ko-KR" sz="1600" b="1" dirty="0" smtClean="0">
                <a:solidFill>
                  <a:srgbClr val="FF0000"/>
                </a:solidFill>
                <a:latin typeface="+mj-ea"/>
              </a:rPr>
              <a:t>, </a:t>
            </a:r>
            <a:r>
              <a:rPr lang="ko-KR" altLang="en-US" sz="1600" b="1" dirty="0" smtClean="0">
                <a:solidFill>
                  <a:srgbClr val="FF0000"/>
                </a:solidFill>
                <a:latin typeface="+mj-ea"/>
              </a:rPr>
              <a:t>엎드려 </a:t>
            </a:r>
            <a:r>
              <a:rPr lang="ko-KR" altLang="en-US" sz="1600" b="1" dirty="0" smtClean="0">
                <a:solidFill>
                  <a:srgbClr val="FF0000"/>
                </a:solidFill>
                <a:latin typeface="+mj-ea"/>
              </a:rPr>
              <a:t>절하세</a:t>
            </a:r>
            <a:r>
              <a:rPr lang="en-US" altLang="ko-KR" sz="1600" b="1" dirty="0" smtClean="0">
                <a:solidFill>
                  <a:srgbClr val="FF0000"/>
                </a:solidFill>
                <a:latin typeface="+mj-ea"/>
              </a:rPr>
              <a:t>, </a:t>
            </a:r>
            <a:r>
              <a:rPr lang="ko-KR" altLang="en-US" sz="1600" b="1" dirty="0" smtClean="0">
                <a:solidFill>
                  <a:srgbClr val="FF0000"/>
                </a:solidFill>
                <a:latin typeface="+mj-ea"/>
              </a:rPr>
              <a:t>엎드려 절하세</a:t>
            </a:r>
            <a:r>
              <a:rPr lang="ko-KR" altLang="en-US" sz="1600" b="1" dirty="0" smtClean="0">
                <a:solidFill>
                  <a:srgbClr val="FF0000"/>
                </a:solidFill>
                <a:latin typeface="+mj-ea"/>
              </a:rPr>
              <a:t> </a:t>
            </a:r>
            <a:r>
              <a:rPr lang="ko-KR" altLang="en-US" sz="1600" b="1" dirty="0" smtClean="0">
                <a:solidFill>
                  <a:srgbClr val="FF0000"/>
                </a:solidFill>
                <a:latin typeface="+mj-ea"/>
              </a:rPr>
              <a:t>구주 나셨네</a:t>
            </a:r>
            <a:endParaRPr lang="en-US" sz="1600" b="1" dirty="0" smtClean="0">
              <a:solidFill>
                <a:srgbClr val="FF0000"/>
              </a:solidFill>
              <a:latin typeface="+mj-ea"/>
            </a:endParaRPr>
          </a:p>
          <a:p>
            <a:pPr marL="514350" indent="-514350">
              <a:buNone/>
            </a:pPr>
            <a:endParaRPr lang="en-US" altLang="ko-KR" sz="1600" b="1" dirty="0" smtClean="0"/>
          </a:p>
          <a:p>
            <a:pPr marL="514350" indent="-514350">
              <a:buNone/>
            </a:pPr>
            <a:endParaRPr lang="en-US" altLang="ko-KR" sz="1600" b="1" dirty="0" smtClean="0"/>
          </a:p>
          <a:p>
            <a:pPr marL="0" indent="0">
              <a:buNone/>
            </a:pPr>
            <a:r>
              <a:rPr lang="ko-KR" altLang="en-US" sz="1600" b="1" dirty="0" smtClean="0"/>
              <a:t>저 </a:t>
            </a:r>
            <a:r>
              <a:rPr lang="ko-KR" altLang="en-US" sz="1600" b="1" dirty="0" smtClean="0"/>
              <a:t>천사여 찬송을 높이 불러서 </a:t>
            </a:r>
            <a:r>
              <a:rPr lang="ko-KR" altLang="en-US" sz="1600" b="1" dirty="0" smtClean="0"/>
              <a:t>      이 </a:t>
            </a:r>
            <a:r>
              <a:rPr lang="ko-KR" altLang="en-US" sz="1600" b="1" dirty="0" smtClean="0"/>
              <a:t>광활한 천지에 </a:t>
            </a:r>
            <a:r>
              <a:rPr lang="ko-KR" altLang="en-US" sz="1600" b="1" dirty="0" smtClean="0"/>
              <a:t>울리어라        주 </a:t>
            </a:r>
            <a:r>
              <a:rPr lang="ko-KR" altLang="en-US" sz="1600" b="1" dirty="0" smtClean="0"/>
              <a:t>하나님 앞에 영광을 돌려</a:t>
            </a:r>
            <a:br>
              <a:rPr lang="ko-KR" altLang="en-US" sz="1600" b="1" dirty="0" smtClean="0"/>
            </a:br>
            <a:endParaRPr lang="en-US" altLang="ko-KR" sz="1600" b="1" dirty="0" smtClean="0"/>
          </a:p>
          <a:p>
            <a:pPr>
              <a:buAutoNum type="arabicPeriod" startAt="2"/>
            </a:pPr>
            <a:endParaRPr lang="en-US" altLang="ko-KR" sz="1600" b="1" dirty="0" smtClean="0"/>
          </a:p>
          <a:p>
            <a:pPr marL="0" indent="0">
              <a:buNone/>
            </a:pPr>
            <a:r>
              <a:rPr lang="ko-KR" altLang="en-US" sz="1600" b="1" dirty="0" smtClean="0"/>
              <a:t>이 </a:t>
            </a:r>
            <a:r>
              <a:rPr lang="ko-KR" altLang="en-US" sz="1600" b="1" dirty="0" smtClean="0"/>
              <a:t>세상에 주께서 탄생할 때에 </a:t>
            </a:r>
            <a:r>
              <a:rPr lang="ko-KR" altLang="en-US" sz="1600" b="1" dirty="0" smtClean="0"/>
              <a:t>    참 </a:t>
            </a:r>
            <a:r>
              <a:rPr lang="ko-KR" altLang="en-US" sz="1600" b="1" dirty="0" smtClean="0"/>
              <a:t>신과 참 사람이 </a:t>
            </a:r>
            <a:r>
              <a:rPr lang="ko-KR" altLang="en-US" sz="1600" b="1" dirty="0" smtClean="0"/>
              <a:t>되시려고         저 </a:t>
            </a:r>
            <a:r>
              <a:rPr lang="ko-KR" altLang="en-US" sz="1600" b="1" dirty="0" smtClean="0"/>
              <a:t>동정녀 몸에서 나시었으니</a:t>
            </a:r>
            <a:br>
              <a:rPr lang="ko-KR" altLang="en-US" sz="1600" b="1" dirty="0" smtClean="0"/>
            </a:br>
            <a:endParaRPr lang="en-US" altLang="ko-KR" sz="1600" b="1" dirty="0" smtClean="0"/>
          </a:p>
          <a:p>
            <a:pPr marL="0" indent="0">
              <a:buNone/>
            </a:pPr>
            <a:endParaRPr lang="en-US" altLang="ko-KR" sz="1600" b="1" dirty="0" smtClean="0"/>
          </a:p>
          <a:p>
            <a:pPr marL="0" indent="0">
              <a:buNone/>
            </a:pPr>
            <a:r>
              <a:rPr lang="ko-KR" altLang="en-US" sz="1600" b="1" dirty="0" smtClean="0"/>
              <a:t>여호와의 </a:t>
            </a:r>
            <a:r>
              <a:rPr lang="ko-KR" altLang="en-US" sz="1600" b="1" dirty="0" smtClean="0"/>
              <a:t>말씀이 육신을 입어 </a:t>
            </a:r>
            <a:r>
              <a:rPr lang="ko-KR" altLang="en-US" sz="1600" b="1" dirty="0" smtClean="0"/>
              <a:t>     날 </a:t>
            </a:r>
            <a:r>
              <a:rPr lang="ko-KR" altLang="en-US" sz="1600" b="1" dirty="0" smtClean="0"/>
              <a:t>구원할 구주가 </a:t>
            </a:r>
            <a:r>
              <a:rPr lang="ko-KR" altLang="en-US" sz="1600" b="1" dirty="0" smtClean="0"/>
              <a:t>되셨도다          늘 </a:t>
            </a:r>
            <a:r>
              <a:rPr lang="ko-KR" altLang="en-US" sz="1600" b="1" dirty="0" smtClean="0"/>
              <a:t>감사한 찬송을 주 앞에 드려</a:t>
            </a:r>
            <a:endParaRPr lang="en-US" altLang="ko-KR" sz="1600" b="1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43</Words>
  <Application>Microsoft Office PowerPoint</Application>
  <PresentationFormat>On-screen Show (4:3)</PresentationFormat>
  <Paragraphs>12</Paragraphs>
  <Slides>1</Slides>
  <Notes>0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참 반가운 성도여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참 반가운 성도여</dc:title>
  <dc:creator>user</dc:creator>
  <cp:lastModifiedBy>mary</cp:lastModifiedBy>
  <cp:revision>13</cp:revision>
  <dcterms:created xsi:type="dcterms:W3CDTF">2015-12-02T22:52:32Z</dcterms:created>
  <dcterms:modified xsi:type="dcterms:W3CDTF">2019-01-16T16:19:52Z</dcterms:modified>
</cp:coreProperties>
</file>