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1C7A7-B645-4376-9827-5D14ABA24A73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70AA8-DA45-42F5-9C1B-DA1D3579ED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찬양하라 복되신 구세주 예수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0" y="0"/>
            <a:ext cx="5410200" cy="457200"/>
          </a:xfrm>
        </p:spPr>
        <p:txBody>
          <a:bodyPr>
            <a:noAutofit/>
          </a:bodyPr>
          <a:lstStyle/>
          <a:p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찬양하라 복되신 구세주 예수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609600"/>
            <a:ext cx="6858000" cy="4648200"/>
          </a:xfrm>
        </p:spPr>
        <p:txBody>
          <a:bodyPr>
            <a:noAutofit/>
          </a:bodyPr>
          <a:lstStyle/>
          <a:p>
            <a:pPr marL="457200" indent="-457200">
              <a:buNone/>
              <a:tabLst>
                <a:tab pos="225425" algn="l"/>
              </a:tabLst>
            </a:pPr>
            <a:r>
              <a:rPr lang="en-US" altLang="ko-KR" sz="2000" b="1" dirty="0" smtClean="0"/>
              <a:t>1. </a:t>
            </a:r>
            <a:r>
              <a:rPr lang="ko-KR" altLang="en-US" sz="2000" b="1" dirty="0" smtClean="0"/>
              <a:t>찬양하라 복되신 구세주 예수 백성들아 사랑을 전하세</a:t>
            </a:r>
            <a:endParaRPr lang="en-US" altLang="ko-KR" sz="2000" b="1" dirty="0" smtClean="0"/>
          </a:p>
          <a:p>
            <a:pPr marL="457200" indent="-457200">
              <a:buNone/>
              <a:tabLst>
                <a:tab pos="225425" algn="l"/>
              </a:tabLst>
            </a:pPr>
            <a:r>
              <a:rPr lang="ko-KR" altLang="en-US" sz="2000" b="1" dirty="0" smtClean="0"/>
              <a:t>    경배 하라 하늘의 천군과 천사 주님 앞에 영광을 돌리세</a:t>
            </a:r>
            <a:endParaRPr lang="en-US" altLang="ko-KR" sz="2000" b="1" dirty="0" smtClean="0"/>
          </a:p>
          <a:p>
            <a:pPr marL="457200" indent="-457200">
              <a:buNone/>
              <a:tabLst>
                <a:tab pos="225425" algn="l"/>
              </a:tabLst>
            </a:pPr>
            <a:r>
              <a:rPr lang="en-US" altLang="ko-KR" sz="2000" b="1" dirty="0" smtClean="0"/>
              <a:t>    </a:t>
            </a:r>
            <a:r>
              <a:rPr lang="ko-KR" altLang="en-US" sz="2000" b="1" dirty="0" smtClean="0"/>
              <a:t>목자 같이 우리를 지키시고 종일 품에 늘 </a:t>
            </a:r>
            <a:r>
              <a:rPr lang="ko-KR" altLang="en-US" sz="2000" b="1" dirty="0" smtClean="0"/>
              <a:t>안아주시니</a:t>
            </a:r>
            <a:endParaRPr lang="en-US" altLang="ko-KR" sz="2000" b="1" dirty="0" smtClean="0"/>
          </a:p>
          <a:p>
            <a:pPr marL="457200" indent="-457200">
              <a:buNone/>
              <a:tabLst>
                <a:tab pos="225425" algn="l"/>
              </a:tabLst>
            </a:pPr>
            <a:endParaRPr lang="en-US" altLang="ko-KR" sz="2000" b="1" dirty="0" smtClean="0"/>
          </a:p>
          <a:p>
            <a:pPr marL="457200" indent="-457200">
              <a:buNone/>
              <a:tabLst>
                <a:tab pos="225425" algn="l"/>
              </a:tabLst>
            </a:pPr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   후렴</a:t>
            </a:r>
            <a:endParaRPr lang="en-US" altLang="ko-KR" sz="1800" b="1" dirty="0" smtClean="0">
              <a:solidFill>
                <a:srgbClr val="FF0000"/>
              </a:solidFill>
              <a:latin typeface="+mn-ea"/>
            </a:endParaRPr>
          </a:p>
          <a:p>
            <a:pPr marL="457200" indent="-457200">
              <a:buNone/>
              <a:tabLst>
                <a:tab pos="225425" algn="l"/>
              </a:tabLst>
            </a:pPr>
            <a:r>
              <a:rPr lang="en-US" altLang="ko-KR" sz="18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  <a:latin typeface="+mn-ea"/>
              </a:rPr>
              <a:t>  </a:t>
            </a:r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찬양하라 </a:t>
            </a:r>
            <a:r>
              <a:rPr lang="ko-KR" altLang="en-US" sz="1800" b="1" dirty="0" smtClean="0">
                <a:solidFill>
                  <a:srgbClr val="FF0000"/>
                </a:solidFill>
                <a:latin typeface="+mn-ea"/>
              </a:rPr>
              <a:t>높으신 권세를 찬양 찬양 찬양 영원히 드리세 아멘 </a:t>
            </a:r>
            <a:endParaRPr lang="en-US" sz="1800" b="1" dirty="0" smtClean="0">
              <a:solidFill>
                <a:srgbClr val="FF0000"/>
              </a:solidFill>
              <a:latin typeface="+mn-ea"/>
            </a:endParaRPr>
          </a:p>
          <a:p>
            <a:pPr marL="457200" indent="-457200">
              <a:buNone/>
              <a:tabLst>
                <a:tab pos="225425" algn="l"/>
              </a:tabLst>
            </a:pP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284163" indent="-284163">
              <a:buNone/>
            </a:pPr>
            <a:r>
              <a:rPr lang="en-US" altLang="ko-KR" sz="2000" b="1" dirty="0" smtClean="0"/>
              <a:t>2. </a:t>
            </a:r>
            <a:r>
              <a:rPr lang="ko-KR" altLang="en-US" sz="2000" b="1" dirty="0" smtClean="0"/>
              <a:t>찬양하라 복되신 구세주 예수 우리 대신 죽임을 당했네</a:t>
            </a:r>
            <a:endParaRPr lang="en-US" altLang="ko-KR" sz="2000" b="1" dirty="0" smtClean="0"/>
          </a:p>
          <a:p>
            <a:pPr marL="284163" indent="-284163">
              <a:buNone/>
            </a:pPr>
            <a:r>
              <a:rPr lang="ko-KR" altLang="en-US" sz="2000" b="1" dirty="0" smtClean="0"/>
              <a:t>    구주 예수 영원한 구원의 소망 경배하며 겸손히 절하세</a:t>
            </a:r>
            <a:endParaRPr lang="en-US" altLang="ko-KR" sz="2000" b="1" dirty="0" smtClean="0"/>
          </a:p>
          <a:p>
            <a:pPr marL="284163" indent="-284163">
              <a:buNone/>
            </a:pPr>
            <a:r>
              <a:rPr lang="ko-KR" altLang="en-US" sz="2000" b="1" dirty="0" smtClean="0"/>
              <a:t>    찬양하라 우리 죄 지신 예수 그의 사랑 한없이 크셔라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514350" indent="-514350">
              <a:buNone/>
            </a:pPr>
            <a:r>
              <a:rPr lang="en-US" altLang="ko-KR" sz="2000" b="1" dirty="0" smtClean="0"/>
              <a:t>3. </a:t>
            </a:r>
            <a:r>
              <a:rPr lang="ko-KR" altLang="en-US" sz="2000" b="1" dirty="0" smtClean="0"/>
              <a:t>찬양하라 복되신 구세주 예수 천사들아 즐겁게 찬양해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</a:t>
            </a:r>
            <a:r>
              <a:rPr lang="ko-KR" altLang="en-US" sz="2000" b="1" dirty="0" smtClean="0"/>
              <a:t>구주 예수 영원히 다스리시니 면류관을 주 앞에 드리세</a:t>
            </a:r>
            <a:endParaRPr lang="en-US" altLang="ko-KR" sz="2000" b="1" dirty="0" smtClean="0"/>
          </a:p>
          <a:p>
            <a:pPr marL="514350" indent="-514350"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</a:t>
            </a:r>
            <a:r>
              <a:rPr lang="ko-KR" altLang="en-US" sz="2000" b="1" dirty="0" smtClean="0"/>
              <a:t>구주 예수 세상을 이기시고 영광 중에 또 다시 오시리</a:t>
            </a:r>
            <a:br>
              <a:rPr lang="ko-KR" altLang="en-US" sz="2000" b="1" dirty="0" smtClean="0"/>
            </a:br>
            <a:endParaRPr lang="en-US" altLang="ko-KR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찬양하라 복되신 구세주 예수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찬양하라 복되신 구세주 예수</dc:title>
  <dc:creator>user</dc:creator>
  <cp:lastModifiedBy>mary</cp:lastModifiedBy>
  <cp:revision>8</cp:revision>
  <dcterms:created xsi:type="dcterms:W3CDTF">2015-12-07T01:31:55Z</dcterms:created>
  <dcterms:modified xsi:type="dcterms:W3CDTF">2022-03-25T16:50:57Z</dcterms:modified>
</cp:coreProperties>
</file>