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4EF4-CD28-4566-BB26-AFE6C22BC4F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11A8-9B1E-4CCE-9EBD-BD04237F34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0"/>
            <a:ext cx="4572000" cy="715962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찬양하라 내 영혼아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7696200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b="1" dirty="0" smtClean="0"/>
              <a:t>찬양하라 내 영혼아 찬양하라 내영혼아</a:t>
            </a:r>
            <a:br>
              <a:rPr lang="ko-KR" altLang="en-US" b="1" dirty="0" smtClean="0"/>
            </a:br>
            <a:r>
              <a:rPr lang="ko-KR" altLang="en-US" b="1" dirty="0" smtClean="0"/>
              <a:t>온맘과 정성 다하여 주 </a:t>
            </a:r>
            <a:r>
              <a:rPr lang="ko-KR" altLang="en-US" b="1" dirty="0" smtClean="0"/>
              <a:t>찬양</a:t>
            </a:r>
            <a:r>
              <a:rPr lang="ko-KR" altLang="en-US" b="1" dirty="0" smtClean="0"/>
              <a:t>하여라</a:t>
            </a:r>
            <a:br>
              <a:rPr lang="ko-KR" altLang="en-US" b="1" dirty="0" smtClean="0"/>
            </a:br>
            <a:endParaRPr lang="en-US" altLang="ko-KR" b="1" dirty="0" smtClean="0"/>
          </a:p>
          <a:p>
            <a:pPr marL="0" indent="0">
              <a:buNone/>
            </a:pPr>
            <a:r>
              <a:rPr lang="ko-KR" altLang="en-US" b="1" dirty="0" smtClean="0"/>
              <a:t/>
            </a:r>
            <a:br>
              <a:rPr lang="ko-KR" altLang="en-US" b="1" dirty="0" smtClean="0"/>
            </a:br>
            <a:r>
              <a:rPr lang="ko-KR" altLang="en-US" b="1" dirty="0" smtClean="0"/>
              <a:t>경배</a:t>
            </a:r>
            <a:r>
              <a:rPr lang="ko-KR" altLang="en-US" b="1" dirty="0" smtClean="0"/>
              <a:t>하라 내 영혼아 </a:t>
            </a:r>
            <a:r>
              <a:rPr lang="ko-KR" altLang="en-US" b="1" dirty="0" smtClean="0"/>
              <a:t>경배</a:t>
            </a:r>
            <a:r>
              <a:rPr lang="ko-KR" altLang="en-US" b="1" dirty="0" smtClean="0"/>
              <a:t>하라 내영혼아</a:t>
            </a:r>
            <a:br>
              <a:rPr lang="ko-KR" altLang="en-US" b="1" dirty="0" smtClean="0"/>
            </a:br>
            <a:r>
              <a:rPr lang="ko-KR" altLang="en-US" b="1" dirty="0" smtClean="0"/>
              <a:t>온맘과 정성 다하여 주 경배하여라</a:t>
            </a:r>
            <a:endParaRPr lang="en-US" b="1" dirty="0"/>
          </a:p>
        </p:txBody>
      </p:sp>
      <p:pic>
        <p:nvPicPr>
          <p:cNvPr id="6" name="Picture 5" descr="찬양하라 내 영혼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찬양하라 내 영혼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찬양하라 내 영혼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찬양하라 내 영혼아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찬양하라 내 영혼아</dc:title>
  <dc:creator>user</dc:creator>
  <cp:lastModifiedBy>user</cp:lastModifiedBy>
  <cp:revision>8</cp:revision>
  <dcterms:created xsi:type="dcterms:W3CDTF">2015-12-10T14:28:18Z</dcterms:created>
  <dcterms:modified xsi:type="dcterms:W3CDTF">2015-12-10T15:46:28Z</dcterms:modified>
</cp:coreProperties>
</file>