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7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C5F27-7C2E-4F49-831C-CA914C133B91}" type="datetimeFigureOut">
              <a:rPr lang="en-US" smtClean="0"/>
              <a:pPr/>
              <a:t>5/13/2017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19534-234D-4381-BDE6-37AF6BE498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C5F27-7C2E-4F49-831C-CA914C133B91}" type="datetimeFigureOut">
              <a:rPr lang="en-US" smtClean="0"/>
              <a:pPr/>
              <a:t>5/13/2017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19534-234D-4381-BDE6-37AF6BE498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C5F27-7C2E-4F49-831C-CA914C133B91}" type="datetimeFigureOut">
              <a:rPr lang="en-US" smtClean="0"/>
              <a:pPr/>
              <a:t>5/13/2017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19534-234D-4381-BDE6-37AF6BE498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C5F27-7C2E-4F49-831C-CA914C133B91}" type="datetimeFigureOut">
              <a:rPr lang="en-US" smtClean="0"/>
              <a:pPr/>
              <a:t>5/13/2017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19534-234D-4381-BDE6-37AF6BE498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C5F27-7C2E-4F49-831C-CA914C133B91}" type="datetimeFigureOut">
              <a:rPr lang="en-US" smtClean="0"/>
              <a:pPr/>
              <a:t>5/13/2017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19534-234D-4381-BDE6-37AF6BE498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C5F27-7C2E-4F49-831C-CA914C133B91}" type="datetimeFigureOut">
              <a:rPr lang="en-US" smtClean="0"/>
              <a:pPr/>
              <a:t>5/13/2017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19534-234D-4381-BDE6-37AF6BE498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C5F27-7C2E-4F49-831C-CA914C133B91}" type="datetimeFigureOut">
              <a:rPr lang="en-US" smtClean="0"/>
              <a:pPr/>
              <a:t>5/13/2017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19534-234D-4381-BDE6-37AF6BE498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C5F27-7C2E-4F49-831C-CA914C133B91}" type="datetimeFigureOut">
              <a:rPr lang="en-US" smtClean="0"/>
              <a:pPr/>
              <a:t>5/13/2017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19534-234D-4381-BDE6-37AF6BE498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C5F27-7C2E-4F49-831C-CA914C133B91}" type="datetimeFigureOut">
              <a:rPr lang="en-US" smtClean="0"/>
              <a:pPr/>
              <a:t>5/13/2017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19534-234D-4381-BDE6-37AF6BE498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C5F27-7C2E-4F49-831C-CA914C133B91}" type="datetimeFigureOut">
              <a:rPr lang="en-US" smtClean="0"/>
              <a:pPr/>
              <a:t>5/13/2017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19534-234D-4381-BDE6-37AF6BE498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C5F27-7C2E-4F49-831C-CA914C133B91}" type="datetimeFigureOut">
              <a:rPr lang="en-US" smtClean="0"/>
              <a:pPr/>
              <a:t>5/13/2017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19534-234D-4381-BDE6-37AF6BE498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DC5F27-7C2E-4F49-831C-CA914C133B91}" type="datetimeFigureOut">
              <a:rPr lang="en-US" smtClean="0"/>
              <a:pPr/>
              <a:t>5/13/2017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119534-234D-4381-BDE6-37AF6BE498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ark, Ten Thousand Harps And Voices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찬송하는 소리 있어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895600" y="152400"/>
            <a:ext cx="3352800" cy="457200"/>
          </a:xfrm>
        </p:spPr>
        <p:txBody>
          <a:bodyPr>
            <a:normAutofit fontScale="90000"/>
          </a:bodyPr>
          <a:lstStyle/>
          <a:p>
            <a:r>
              <a:rPr lang="ko-KR" altLang="en-US" sz="3200" b="1" dirty="0" smtClean="0"/>
              <a:t>찬송하는 소리 있어 </a:t>
            </a:r>
            <a:endParaRPr lang="en-US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685800"/>
            <a:ext cx="8686800" cy="4648200"/>
          </a:xfrm>
        </p:spPr>
        <p:txBody>
          <a:bodyPr>
            <a:noAutofit/>
          </a:bodyPr>
          <a:lstStyle/>
          <a:p>
            <a:pPr marL="457200" indent="-457200">
              <a:buAutoNum type="arabicPeriod"/>
            </a:pPr>
            <a:r>
              <a:rPr lang="ko-KR" altLang="en-US" sz="2000" b="1" dirty="0" smtClean="0"/>
              <a:t>찬송하는 </a:t>
            </a:r>
            <a:r>
              <a:rPr lang="ko-KR" altLang="en-US" sz="2000" b="1" dirty="0" smtClean="0"/>
              <a:t>소리있어 사람 기뻐하도다 하늘 아버지의 이름 거룩거룩하도다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 세상사람 찬양하자 거룩하신 하나님께 </a:t>
            </a:r>
            <a:endParaRPr lang="en-US" altLang="ko-KR" sz="2000" b="1" dirty="0" smtClean="0"/>
          </a:p>
          <a:p>
            <a:pPr marL="457200" indent="-457200">
              <a:buNone/>
            </a:pPr>
            <a:endParaRPr lang="en-US" altLang="ko-KR" sz="2000" b="1" dirty="0" smtClean="0"/>
          </a:p>
          <a:p>
            <a:pPr marL="457200" indent="-457200">
              <a:buNone/>
            </a:pPr>
            <a:r>
              <a:rPr lang="ko-KR" altLang="en-US" sz="2000" b="1" dirty="0" smtClean="0">
                <a:solidFill>
                  <a:srgbClr val="FF0000"/>
                </a:solidFill>
              </a:rPr>
              <a:t>후렴</a:t>
            </a:r>
            <a:endParaRPr lang="en-US" altLang="ko-KR" sz="2000" b="1" dirty="0" smtClean="0">
              <a:solidFill>
                <a:srgbClr val="FF0000"/>
              </a:solidFill>
            </a:endParaRPr>
          </a:p>
          <a:p>
            <a:pPr marL="457200" indent="-457200">
              <a:buNone/>
            </a:pPr>
            <a:r>
              <a:rPr lang="ko-KR" altLang="en-US" sz="2000" b="1" dirty="0" smtClean="0">
                <a:solidFill>
                  <a:srgbClr val="FF0000"/>
                </a:solidFill>
              </a:rPr>
              <a:t>      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할렐루야 할렐루야 할렐루야 아</a:t>
            </a:r>
            <a:r>
              <a:rPr lang="en-US" altLang="ko-KR" sz="2000" b="1" dirty="0" smtClean="0">
                <a:solidFill>
                  <a:srgbClr val="FF0000"/>
                </a:solidFill>
              </a:rPr>
              <a:t>-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멘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marL="457200" indent="-457200">
              <a:buNone/>
            </a:pPr>
            <a:endParaRPr lang="en-US" altLang="ko-KR" sz="2000" b="1" dirty="0" smtClean="0"/>
          </a:p>
          <a:p>
            <a:pPr marL="344488" indent="-344488">
              <a:buNone/>
            </a:pPr>
            <a:endParaRPr lang="en-US" altLang="ko-KR" sz="2000" b="1" dirty="0"/>
          </a:p>
          <a:p>
            <a:pPr marL="344488" indent="-344488">
              <a:buNone/>
            </a:pPr>
            <a:r>
              <a:rPr lang="en-US" altLang="ko-KR" sz="2000" b="1" dirty="0" smtClean="0"/>
              <a:t>2.   </a:t>
            </a:r>
            <a:r>
              <a:rPr lang="ko-KR" altLang="en-US" sz="2000" b="1" dirty="0" smtClean="0"/>
              <a:t>하나님의 나라 권세 영원토록 있도다 하나님의 영광나라 거룩거룩하도다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하늘보좌계신 주님 세상 주관하시도다</a:t>
            </a:r>
            <a:endParaRPr lang="en-US" altLang="ko-KR" sz="2000" b="1" dirty="0" smtClean="0"/>
          </a:p>
          <a:p>
            <a:pPr marL="344488" indent="-344488">
              <a:buAutoNum type="arabicPeriod" startAt="2"/>
            </a:pPr>
            <a:endParaRPr lang="en-US" altLang="ko-KR" sz="2000" b="1" dirty="0" smtClean="0"/>
          </a:p>
          <a:p>
            <a:pPr marL="344488" indent="-344488">
              <a:buAutoNum type="arabicPeriod" startAt="2"/>
            </a:pPr>
            <a:endParaRPr lang="en-US" altLang="ko-KR" sz="2000" b="1" dirty="0" smtClean="0"/>
          </a:p>
          <a:p>
            <a:pPr marL="346075" indent="-346075">
              <a:buAutoNum type="arabicPeriod" startAt="3"/>
            </a:pPr>
            <a:r>
              <a:rPr lang="ko-KR" altLang="en-US" sz="2000" b="1" dirty="0" smtClean="0"/>
              <a:t>하나님의 크신 섭리 그뜻대로 되도다 우리 아버지의 뜻은 거룩거룩하도다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주여 속히 임하셔서 기쁜날을 </a:t>
            </a:r>
            <a:r>
              <a:rPr lang="ko-KR" altLang="en-US" sz="2000" b="1" dirty="0" smtClean="0"/>
              <a:t>주옵소서    </a:t>
            </a:r>
            <a:r>
              <a:rPr lang="en-US" sz="2000" b="1" dirty="0" smtClean="0">
                <a:solidFill>
                  <a:srgbClr val="FF0000"/>
                </a:solidFill>
              </a:rPr>
              <a:t>                                   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11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찬송하는 소리 있어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찬송하는 소리 있어</dc:title>
  <dc:creator>user</dc:creator>
  <cp:lastModifiedBy>mary</cp:lastModifiedBy>
  <cp:revision>15</cp:revision>
  <dcterms:created xsi:type="dcterms:W3CDTF">2015-12-02T21:08:38Z</dcterms:created>
  <dcterms:modified xsi:type="dcterms:W3CDTF">2017-05-13T22:43:28Z</dcterms:modified>
</cp:coreProperties>
</file>