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AA112-E8EA-4324-8CDB-978EFCE4180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36C60-F231-418A-8362-65EAF6C07F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plendor of God's Glory Brigh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란한 주의 영광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0"/>
            <a:ext cx="4267200" cy="639762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찬란한 주의 영광은 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066800"/>
            <a:ext cx="5562600" cy="4953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000" b="1" dirty="0" smtClean="0"/>
              <a:t>1. </a:t>
            </a:r>
            <a:r>
              <a:rPr lang="ko-KR" altLang="en-US" sz="2000" b="1" dirty="0" smtClean="0"/>
              <a:t>찬란한 주의 영광은 영원히 빛날 광채요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ko-KR" altLang="en-US" sz="2000" b="1" dirty="0" smtClean="0"/>
              <a:t>     참빛을 비춘 예수는 생명의  빛이  되신다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2. </a:t>
            </a:r>
            <a:r>
              <a:rPr lang="ko-KR" altLang="en-US" sz="2000" b="1" dirty="0" smtClean="0"/>
              <a:t>올바른 일을 힘쓰며  이맘의  탐욕 버리고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     </a:t>
            </a:r>
            <a:r>
              <a:rPr lang="ko-KR" altLang="en-US" sz="2000" b="1" dirty="0" smtClean="0"/>
              <a:t>불같은 믿음 되살려  늘 주를  사랑하리라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3. </a:t>
            </a:r>
            <a:r>
              <a:rPr lang="ko-KR" altLang="en-US" sz="2000" b="1" dirty="0" smtClean="0"/>
              <a:t>오 즐거워라 지난날  아침빛 같은 밝은맘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     </a:t>
            </a:r>
            <a:r>
              <a:rPr lang="ko-KR" altLang="en-US" sz="2000" b="1" dirty="0" smtClean="0"/>
              <a:t>순전한 믿음 품으니  이맘에 어둠없어라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4. </a:t>
            </a:r>
            <a:r>
              <a:rPr lang="ko-KR" altLang="en-US" sz="2000" b="1" dirty="0" smtClean="0"/>
              <a:t>온 천지 만물 성부께  온 성도 모두 성자께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     </a:t>
            </a:r>
            <a:r>
              <a:rPr lang="ko-KR" altLang="en-US" sz="2000" b="1" dirty="0" smtClean="0"/>
              <a:t>보혜사 성령 힘입어  영원히 찬양합니다  아</a:t>
            </a:r>
            <a:r>
              <a:rPr lang="en-US" altLang="ko-KR" sz="2000" b="1" dirty="0" smtClean="0"/>
              <a:t>-</a:t>
            </a:r>
            <a:r>
              <a:rPr lang="ko-KR" altLang="en-US" sz="2000" b="1" dirty="0" smtClean="0"/>
              <a:t>멘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찬란한 주의 영광은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찬란한 주의 영광은 </dc:title>
  <dc:creator>user</dc:creator>
  <cp:lastModifiedBy>mary</cp:lastModifiedBy>
  <cp:revision>12</cp:revision>
  <dcterms:created xsi:type="dcterms:W3CDTF">2015-12-06T15:27:01Z</dcterms:created>
  <dcterms:modified xsi:type="dcterms:W3CDTF">2019-08-20T15:38:32Z</dcterms:modified>
</cp:coreProperties>
</file>