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39DC-C2DD-4BCE-843E-0D16618CB2E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868-7F84-40AE-8E95-095032D5E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39DC-C2DD-4BCE-843E-0D16618CB2E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868-7F84-40AE-8E95-095032D5E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39DC-C2DD-4BCE-843E-0D16618CB2E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868-7F84-40AE-8E95-095032D5E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39DC-C2DD-4BCE-843E-0D16618CB2E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868-7F84-40AE-8E95-095032D5E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39DC-C2DD-4BCE-843E-0D16618CB2E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868-7F84-40AE-8E95-095032D5E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39DC-C2DD-4BCE-843E-0D16618CB2E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868-7F84-40AE-8E95-095032D5E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39DC-C2DD-4BCE-843E-0D16618CB2E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868-7F84-40AE-8E95-095032D5E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39DC-C2DD-4BCE-843E-0D16618CB2E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868-7F84-40AE-8E95-095032D5E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39DC-C2DD-4BCE-843E-0D16618CB2E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868-7F84-40AE-8E95-095032D5E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39DC-C2DD-4BCE-843E-0D16618CB2E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868-7F84-40AE-8E95-095032D5E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639DC-C2DD-4BCE-843E-0D16618CB2E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5868-7F84-40AE-8E95-095032D5EE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639DC-C2DD-4BCE-843E-0D16618CB2E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45868-7F84-40AE-8E95-095032D5EE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즐겁게 안식할 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984625" y="1905000"/>
            <a:ext cx="5159375" cy="330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즐겁게 안식할 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15240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즐겁게 안식할 날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838200"/>
            <a:ext cx="3429000" cy="5486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ko-KR" sz="1600" b="1" dirty="0" smtClean="0"/>
              <a:t>1. </a:t>
            </a:r>
            <a:r>
              <a:rPr lang="ko-KR" altLang="en-US" sz="1600" b="1" dirty="0" smtClean="0"/>
              <a:t>즐겁게 안식할 날 반갑고 좋은 날</a:t>
            </a:r>
          </a:p>
          <a:p>
            <a:pPr>
              <a:buNone/>
            </a:pPr>
            <a:r>
              <a:rPr lang="ko-KR" altLang="en-US" sz="1600" b="1" dirty="0" smtClean="0"/>
              <a:t>내 맘을 편케 하니 즐겁고 기쁜 날</a:t>
            </a:r>
          </a:p>
          <a:p>
            <a:pPr>
              <a:buNone/>
            </a:pPr>
            <a:r>
              <a:rPr lang="ko-KR" altLang="en-US" sz="1600" b="1" dirty="0" smtClean="0"/>
              <a:t>이날에 천하 만민 다 보좌 앞에서</a:t>
            </a:r>
          </a:p>
          <a:p>
            <a:pPr>
              <a:buNone/>
            </a:pPr>
            <a:r>
              <a:rPr lang="ko-KR" altLang="en-US" sz="1600" b="1" dirty="0" smtClean="0"/>
              <a:t>참되신 삼위일체 다 찬송부르네</a:t>
            </a:r>
          </a:p>
          <a:p>
            <a:pPr>
              <a:buNone/>
            </a:pPr>
            <a:endParaRPr lang="en-US" altLang="ko-KR" sz="1600" b="1" dirty="0" smtClean="0"/>
          </a:p>
          <a:p>
            <a:pPr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endParaRPr lang="ko-KR" altLang="en-US" sz="1600" b="1" dirty="0" smtClean="0"/>
          </a:p>
          <a:p>
            <a:pPr>
              <a:buNone/>
            </a:pPr>
            <a:r>
              <a:rPr lang="en-US" altLang="ko-KR" sz="1600" b="1" dirty="0" smtClean="0"/>
              <a:t>2. </a:t>
            </a:r>
            <a:r>
              <a:rPr lang="ko-KR" altLang="en-US" sz="1600" b="1" dirty="0" smtClean="0"/>
              <a:t>이날에 하늘에서 새 양식 내리네</a:t>
            </a:r>
          </a:p>
          <a:p>
            <a:pPr>
              <a:buNone/>
            </a:pPr>
            <a:r>
              <a:rPr lang="ko-KR" altLang="en-US" sz="1600" b="1" dirty="0" smtClean="0"/>
              <a:t>성회로 모이라고 종소리 울리네</a:t>
            </a:r>
          </a:p>
          <a:p>
            <a:pPr>
              <a:buNone/>
            </a:pPr>
            <a:r>
              <a:rPr lang="ko-KR" altLang="en-US" sz="1600" b="1" dirty="0" smtClean="0"/>
              <a:t>복음의 밝은 빛은 온 세상 비치며</a:t>
            </a:r>
          </a:p>
          <a:p>
            <a:pPr>
              <a:buNone/>
            </a:pPr>
            <a:r>
              <a:rPr lang="ko-KR" altLang="en-US" sz="1600" b="1" dirty="0" smtClean="0"/>
              <a:t>또 영생 물이 흘러 시원케 하시네</a:t>
            </a:r>
          </a:p>
          <a:p>
            <a:pPr>
              <a:buNone/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>
              <a:buNone/>
            </a:pPr>
            <a:endParaRPr lang="ko-KR" altLang="en-US" sz="1600" b="1" dirty="0" smtClean="0"/>
          </a:p>
          <a:p>
            <a:pPr>
              <a:buNone/>
            </a:pPr>
            <a:r>
              <a:rPr lang="en-US" altLang="ko-KR" sz="1600" b="1" dirty="0" smtClean="0"/>
              <a:t>3. </a:t>
            </a:r>
            <a:r>
              <a:rPr lang="ko-KR" altLang="en-US" sz="1600" b="1" dirty="0" smtClean="0"/>
              <a:t>이 주일 지킴으로 새 은혜 입어서</a:t>
            </a:r>
          </a:p>
          <a:p>
            <a:pPr>
              <a:buNone/>
            </a:pPr>
            <a:r>
              <a:rPr lang="ko-KR" altLang="en-US" sz="1600" b="1" dirty="0" smtClean="0"/>
              <a:t>영원히 쉬는 곳에 다 올라갑시다</a:t>
            </a:r>
          </a:p>
          <a:p>
            <a:pPr>
              <a:buNone/>
            </a:pPr>
            <a:r>
              <a:rPr lang="ko-KR" altLang="en-US" sz="1600" b="1" dirty="0" smtClean="0"/>
              <a:t>성부께 찬미하고 성자와 또 성령</a:t>
            </a:r>
          </a:p>
          <a:p>
            <a:pPr>
              <a:buNone/>
            </a:pPr>
            <a:r>
              <a:rPr lang="ko-KR" altLang="en-US" sz="1600" b="1" dirty="0" smtClean="0"/>
              <a:t>참되신 삼위일체 다 찬송부르세</a:t>
            </a:r>
          </a:p>
          <a:p>
            <a:pPr>
              <a:buNone/>
            </a:pPr>
            <a:r>
              <a:rPr lang="ko-KR" altLang="en-US" sz="1600" b="1" dirty="0" smtClean="0"/>
              <a:t>아멘</a:t>
            </a:r>
            <a:endParaRPr lang="ko-KR" alt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즐겁게 안식할 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즐겁게 안식할 날 </dc:title>
  <dc:creator>user</dc:creator>
  <cp:lastModifiedBy>mary</cp:lastModifiedBy>
  <cp:revision>7</cp:revision>
  <dcterms:created xsi:type="dcterms:W3CDTF">2015-12-23T13:06:00Z</dcterms:created>
  <dcterms:modified xsi:type="dcterms:W3CDTF">2020-01-29T14:54:16Z</dcterms:modified>
</cp:coreProperties>
</file>