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C8493-2153-4E8D-B230-148E3FEAF28C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5FD3C-D358-4F5B-8AB6-52409C55F2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0"/>
            <a:ext cx="4495800" cy="792162"/>
          </a:xfrm>
        </p:spPr>
        <p:txBody>
          <a:bodyPr/>
          <a:lstStyle/>
          <a:p>
            <a:r>
              <a:rPr lang="ko-KR" altLang="en-US" b="1" dirty="0">
                <a:solidFill>
                  <a:srgbClr val="FF0000"/>
                </a:solidFill>
              </a:rPr>
              <a:t>주의 영광 빛나니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7467600" cy="3352800"/>
          </a:xfrm>
        </p:spPr>
        <p:txBody>
          <a:bodyPr>
            <a:noAutofit/>
          </a:bodyPr>
          <a:lstStyle/>
          <a:p>
            <a:pPr marL="344488" indent="-344488">
              <a:buAutoNum type="arabicPeriod"/>
            </a:pPr>
            <a:r>
              <a:rPr lang="ko-KR" altLang="en-US" sz="2000" b="1" dirty="0" smtClean="0"/>
              <a:t>주의 영광  빛나니 할렐루야 성도들은 주 앞에  할렐루야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보좌 앞에 천사도 할렐루야 주의 사랑 크셔라  할렐루야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344488" indent="-344488">
              <a:buNone/>
            </a:pPr>
            <a:r>
              <a:rPr lang="en-US" altLang="ko-KR" sz="2000" b="1" dirty="0" smtClean="0"/>
              <a:t>2.   </a:t>
            </a:r>
            <a:r>
              <a:rPr lang="ko-KR" altLang="en-US" sz="2000" b="1" dirty="0" smtClean="0"/>
              <a:t>하늘이여  땅이여 할렐루야 주의 기사 전하라  할렐루야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만물들아  영원히 할렐루야 서로 화답하여라  할렐루야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344488" indent="-344488">
              <a:buNone/>
            </a:pPr>
            <a:r>
              <a:rPr lang="en-US" altLang="ko-KR" sz="2000" b="1" dirty="0" smtClean="0"/>
              <a:t>3.   </a:t>
            </a:r>
            <a:r>
              <a:rPr lang="ko-KR" altLang="en-US" sz="2000" b="1" dirty="0" smtClean="0"/>
              <a:t>주의 은혜 넘치니 할렐루야  주의 섭리 놀라워 할렐루야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역사 크셔라 할렐루야  주의 사랑 한없네 할렐루야 아멘 </a:t>
            </a:r>
            <a:endParaRPr lang="en-US" sz="2000" b="1" dirty="0"/>
          </a:p>
        </p:txBody>
      </p:sp>
      <p:pic>
        <p:nvPicPr>
          <p:cNvPr id="6" name="Picture 5" descr="주의 영광 빛나니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600"/>
            <a:ext cx="91440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영광 빛나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영광 빛나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영광 빛나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영광 빛나니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영광 빛나니</dc:title>
  <dc:creator>user</dc:creator>
  <cp:lastModifiedBy>user</cp:lastModifiedBy>
  <cp:revision>4</cp:revision>
  <dcterms:created xsi:type="dcterms:W3CDTF">2015-12-18T14:20:32Z</dcterms:created>
  <dcterms:modified xsi:type="dcterms:W3CDTF">2015-12-18T17:40:56Z</dcterms:modified>
</cp:coreProperties>
</file>