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C510-FFDE-49D4-967A-89366D12426F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7D0D4-97CF-45FA-92D7-3CF657DB3D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예수 넓은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685800"/>
            <a:ext cx="3352800" cy="6397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주예수 넓은 사랑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2971800"/>
            <a:ext cx="7924800" cy="3276600"/>
          </a:xfrm>
        </p:spPr>
        <p:txBody>
          <a:bodyPr>
            <a:normAutofit fontScale="85000" lnSpcReduction="20000"/>
          </a:bodyPr>
          <a:lstStyle/>
          <a:p>
            <a:pPr marL="165100" indent="-1651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1.</a:t>
            </a:r>
            <a:r>
              <a:rPr lang="ko-KR" altLang="en-US" sz="2000" b="1" dirty="0" smtClean="0">
                <a:latin typeface="+mj-ea"/>
                <a:ea typeface="+mj-ea"/>
              </a:rPr>
              <a:t>주 예수 넓은 사랑 그 크신 은혜를 나 힘써 전파함은 참 기쁜 일일세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165100" indent="-16510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주 예수 복된 말씀 생명과 진리요 내 맘의 갈급함을 다 채워주시네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endParaRPr lang="en-US" altLang="ko-KR" sz="2000" b="1" dirty="0" smtClean="0">
              <a:latin typeface="+mj-ea"/>
              <a:ea typeface="+mj-ea"/>
            </a:endParaRPr>
          </a:p>
          <a:p>
            <a:pPr marL="165100" indent="-16510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165100" indent="-16510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예부터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전한 말씀 주 예수 크신 사랑 나 항상 전파하기 참 기뻐하도다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165100" indent="-16510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/>
            </a:r>
            <a:br>
              <a:rPr lang="ko-KR" altLang="en-US" sz="2000" b="1" dirty="0" smtClean="0">
                <a:latin typeface="+mj-ea"/>
                <a:ea typeface="+mj-ea"/>
              </a:rPr>
            </a:br>
            <a:endParaRPr lang="en-US" altLang="ko-KR" sz="2000" b="1" dirty="0" smtClean="0">
              <a:latin typeface="+mj-ea"/>
              <a:ea typeface="+mj-ea"/>
            </a:endParaRPr>
          </a:p>
          <a:p>
            <a:pPr marL="165100" indent="-1651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latin typeface="+mj-ea"/>
                <a:ea typeface="+mj-ea"/>
              </a:rPr>
              <a:t>이 말씀 전할 때에 내 맘이 기쁘고 그 말씀 전할수록 새 기쁨 넘치네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165100" indent="-16510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구원의 복된 말씀 못 들은 사람이 세상에 많으므로 힘써서 전하네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r>
              <a:rPr lang="ko-KR" altLang="en-US" sz="2000" b="1" dirty="0" smtClean="0">
                <a:latin typeface="+mj-ea"/>
                <a:ea typeface="+mj-ea"/>
              </a:rPr>
              <a:t/>
            </a:r>
            <a:br>
              <a:rPr lang="ko-KR" altLang="en-US" sz="2000" b="1" dirty="0" smtClean="0">
                <a:latin typeface="+mj-ea"/>
                <a:ea typeface="+mj-ea"/>
              </a:rPr>
            </a:br>
            <a:endParaRPr lang="en-US" altLang="ko-KR" sz="2000" b="1" dirty="0" smtClean="0">
              <a:latin typeface="+mj-ea"/>
              <a:ea typeface="+mj-ea"/>
            </a:endParaRPr>
          </a:p>
          <a:p>
            <a:pPr marL="165100" indent="-1651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3. </a:t>
            </a:r>
            <a:r>
              <a:rPr lang="ko-KR" altLang="en-US" sz="2000" b="1" dirty="0" smtClean="0">
                <a:latin typeface="+mj-ea"/>
                <a:ea typeface="+mj-ea"/>
              </a:rPr>
              <a:t>이 말씀 들은 사람 또 듣기 원하고 목말라 사모하니 그 말씀 진리라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165100" indent="-16510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그 나라 영광중에 나 부를 새노래 예부터 좋아하던 이 말씀 뿐일세</a:t>
            </a:r>
            <a:endParaRPr lang="en-US" altLang="ko-KR" sz="2000" b="1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주예수 넓은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 하나님</dc:title>
  <dc:creator>user</dc:creator>
  <cp:lastModifiedBy>FRONT</cp:lastModifiedBy>
  <cp:revision>10</cp:revision>
  <dcterms:created xsi:type="dcterms:W3CDTF">2015-12-17T06:26:01Z</dcterms:created>
  <dcterms:modified xsi:type="dcterms:W3CDTF">2024-02-08T15:33:23Z</dcterms:modified>
</cp:coreProperties>
</file>